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Override PartName="/ppt/slideLayouts/slideLayout408.xml" ContentType="application/vnd.openxmlformats-officedocument.presentationml.slideLayout+xml"/>
  <Override PartName="/ppt/slideLayouts/slideLayout455.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Masters/slideMaster33.xml" ContentType="application/vnd.openxmlformats-officedocument.presentationml.slideMaster+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411.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395.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Layouts/slideLayout449.xml" ContentType="application/vnd.openxmlformats-officedocument.presentationml.slideLayout+xml"/>
  <Override PartName="/ppt/slideMasters/slideMaster27.xml" ContentType="application/vnd.openxmlformats-officedocument.presentationml.slideMaster+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Layouts/slideLayout427.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452.xml" ContentType="application/vnd.openxmlformats-officedocument.presentationml.slideLayout+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430.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notesSlides/notesSlide4.xml" ContentType="application/vnd.openxmlformats-officedocument.presentationml.notes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402.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Layouts/slideLayout418.xml" ContentType="application/vnd.openxmlformats-officedocument.presentationml.slideLayout+xml"/>
  <Override PartName="/ppt/theme/theme39.xml" ContentType="application/vnd.openxmlformats-officedocument.theme+xml"/>
  <Override PartName="/ppt/slideLayouts/slideLayout465.xml" ContentType="application/vnd.openxmlformats-officedocument.presentationml.slideLayout+xml"/>
  <Override PartName="/ppt/slides/slide13.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443.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Layouts/slideLayout421.xml" ContentType="application/vnd.openxmlformats-officedocument.presentationml.slideLayout+xml"/>
  <Override PartName="/ppt/theme/theme42.xml" ContentType="application/vnd.openxmlformats-officedocument.theme+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459.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Masters/slideMaster37.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Layouts/slideLayout43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Layouts/slideLayout426.xml" ContentType="application/vnd.openxmlformats-officedocument.presentationml.slideLayout+xml"/>
  <Override PartName="/ppt/slideLayouts/slideLayout46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slideLayouts/slideLayout399.xml" ContentType="application/vnd.openxmlformats-officedocument.presentationml.slideLayout+xml"/>
  <Override PartName="/ppt/slideLayouts/slideLayout404.xml" ContentType="application/vnd.openxmlformats-officedocument.presentationml.slideLayout+xml"/>
  <Override PartName="/ppt/theme/theme36.xml" ContentType="application/vnd.openxmlformats-officedocument.theme+xml"/>
  <Override PartName="/ppt/slideLayouts/slideLayout451.xml" ContentType="application/vnd.openxmlformats-officedocument.presentationml.slideLayout+xml"/>
  <Override PartName="/docProps/custom.xml" ContentType="application/vnd.openxmlformats-officedocument.custom-properties+xml"/>
  <Override PartName="/ppt/slideMasters/slideMaster40.xml" ContentType="application/vnd.openxmlformats-officedocument.presentationml.slideMaster+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388.xml" ContentType="application/vnd.openxmlformats-officedocument.presentationml.slideLayout+xml"/>
  <Override PartName="/ppt/slideLayouts/slideLayout440.xml" ContentType="application/vnd.openxmlformats-officedocument.presentationml.slideLayout+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Layouts/slideLayout377.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Layouts/slideLayout46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slideMasters/slideMaster34.xml" ContentType="application/vnd.openxmlformats-officedocument.presentationml.slideMaster+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Layouts/slideLayout434.xml" ContentType="application/vnd.openxmlformats-officedocument.presentationml.slideLayout+xml"/>
  <Override PartName="/ppt/slideLayouts/slideLayout445.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349.xml" ContentType="application/vnd.openxmlformats-officedocument.presentationml.slideLayout+xml"/>
  <Override PartName="/ppt/theme/theme33.xml" ContentType="application/vnd.openxmlformats-officedocument.theme+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Layouts/slideLayout352.xml" ContentType="application/vnd.openxmlformats-officedocument.presentationml.slideLayout+xml"/>
  <Override PartName="/ppt/slideLayouts/slideLayout439.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Override PartName="/ppt/slideLayouts/slideLayout417.xml" ContentType="application/vnd.openxmlformats-officedocument.presentationml.slideLayout+xml"/>
  <Override PartName="/ppt/slideLayouts/slideLayout428.xml" ContentType="application/vnd.openxmlformats-officedocument.presentationml.slideLayout+xml"/>
  <Override PartName="/ppt/slideLayouts/slideLayout46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theme/theme38.xml" ContentType="application/vnd.openxmlformats-officedocument.theme+xml"/>
  <Override PartName="/ppt/slideLayouts/slideLayout45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442.xml" ContentType="application/vnd.openxmlformats-officedocument.presentationml.slideLayout+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68.xml" ContentType="application/vnd.openxmlformats-officedocument.presentationml.slideLayout+xml"/>
  <Override PartName="/ppt/slideLayouts/slideLayout379.xml" ContentType="application/vnd.openxmlformats-officedocument.presentationml.slideLayout+xml"/>
  <Override PartName="/ppt/slideLayouts/slideLayout43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41.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slideLayouts/slideLayout382.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Layouts/slideLayout436.xml" ContentType="application/vnd.openxmlformats-officedocument.presentationml.slideLayout+xml"/>
  <Override PartName="/ppt/slideLayouts/slideLayout447.xml" ContentType="application/vnd.openxmlformats-officedocument.presentationml.slideLayout+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theme/theme35.xml" ContentType="application/vnd.openxmlformats-officedocument.theme+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slideLayouts/slideLayout387.xml" ContentType="application/vnd.openxmlformats-officedocument.presentationml.slideLayout+xml"/>
  <Override PartName="/ppt/slideLayouts/slideLayout398.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theme/theme43.xml" ContentType="application/vnd.openxmlformats-officedocument.them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400.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Masters/slideMaster38.xml" ContentType="application/vnd.openxmlformats-officedocument.presentationml.slideMaster+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416.xml" ContentType="application/vnd.openxmlformats-officedocument.presentationml.slideLayout+xml"/>
  <Override PartName="/ppt/theme/theme37.xml" ContentType="application/vnd.openxmlformats-officedocument.theme+xml"/>
  <Override PartName="/ppt/slideLayouts/slideLayout46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theme/theme40.xml" ContentType="application/vnd.openxmlformats-officedocument.them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theme/theme34.xml" ContentType="application/vnd.openxmlformats-officedocument.theme+xml"/>
  <Override PartName="/ppt/slideLayouts/slideLayout397.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347.xml" ContentType="application/vnd.openxmlformats-officedocument.presentationml.slideLayout+xml"/>
  <Override PartName="/ppt/theme/theme31.xml" ContentType="application/vnd.openxmlformats-officedocument.theme+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notesSlides/notesSlide6.xml" ContentType="application/vnd.openxmlformats-officedocument.presentationml.notes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 id="2147483908" r:id="rId2"/>
    <p:sldMasterId id="2147483649" r:id="rId3"/>
    <p:sldMasterId id="2147483965" r:id="rId4"/>
    <p:sldMasterId id="2147484303" r:id="rId5"/>
    <p:sldMasterId id="2147484317" r:id="rId6"/>
    <p:sldMasterId id="2147484329" r:id="rId7"/>
    <p:sldMasterId id="2147484353" r:id="rId8"/>
    <p:sldMasterId id="2147484365" r:id="rId9"/>
    <p:sldMasterId id="2147484377" r:id="rId10"/>
    <p:sldMasterId id="2147484389" r:id="rId11"/>
    <p:sldMasterId id="2147484401" r:id="rId12"/>
    <p:sldMasterId id="2147484413" r:id="rId13"/>
    <p:sldMasterId id="2147484425" r:id="rId14"/>
    <p:sldMasterId id="2147484437" r:id="rId15"/>
    <p:sldMasterId id="2147484449" r:id="rId16"/>
    <p:sldMasterId id="2147484462" r:id="rId17"/>
    <p:sldMasterId id="2147484475" r:id="rId18"/>
    <p:sldMasterId id="2147484487" r:id="rId19"/>
    <p:sldMasterId id="2147484499" r:id="rId20"/>
    <p:sldMasterId id="2147484511" r:id="rId21"/>
    <p:sldMasterId id="2147484524" r:id="rId22"/>
    <p:sldMasterId id="2147484537" r:id="rId23"/>
    <p:sldMasterId id="2147484549" r:id="rId24"/>
    <p:sldMasterId id="2147484561" r:id="rId25"/>
    <p:sldMasterId id="2147484573" r:id="rId26"/>
    <p:sldMasterId id="2147484586" r:id="rId27"/>
    <p:sldMasterId id="2147484599" r:id="rId28"/>
    <p:sldMasterId id="2147484611" r:id="rId29"/>
    <p:sldMasterId id="2147484623" r:id="rId30"/>
    <p:sldMasterId id="2147484635" r:id="rId31"/>
    <p:sldMasterId id="2147484648" r:id="rId32"/>
    <p:sldMasterId id="2147484661" r:id="rId33"/>
    <p:sldMasterId id="2147484673" r:id="rId34"/>
    <p:sldMasterId id="2147484685" r:id="rId35"/>
    <p:sldMasterId id="2147484697" r:id="rId36"/>
    <p:sldMasterId id="2147484710" r:id="rId37"/>
    <p:sldMasterId id="2147484723" r:id="rId38"/>
    <p:sldMasterId id="2147484735" r:id="rId39"/>
    <p:sldMasterId id="2147484747" r:id="rId40"/>
    <p:sldMasterId id="2147484760" r:id="rId41"/>
  </p:sldMasterIdLst>
  <p:notesMasterIdLst>
    <p:notesMasterId r:id="rId57"/>
  </p:notesMasterIdLst>
  <p:handoutMasterIdLst>
    <p:handoutMasterId r:id="rId58"/>
  </p:handoutMasterIdLst>
  <p:sldIdLst>
    <p:sldId id="256" r:id="rId42"/>
    <p:sldId id="314" r:id="rId43"/>
    <p:sldId id="320" r:id="rId44"/>
    <p:sldId id="315" r:id="rId45"/>
    <p:sldId id="316" r:id="rId46"/>
    <p:sldId id="319" r:id="rId47"/>
    <p:sldId id="293" r:id="rId48"/>
    <p:sldId id="321" r:id="rId49"/>
    <p:sldId id="323" r:id="rId50"/>
    <p:sldId id="324" r:id="rId51"/>
    <p:sldId id="325" r:id="rId52"/>
    <p:sldId id="326" r:id="rId53"/>
    <p:sldId id="327" r:id="rId54"/>
    <p:sldId id="328" r:id="rId55"/>
    <p:sldId id="329" r:id="rId56"/>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4D86"/>
    <a:srgbClr val="60A867"/>
    <a:srgbClr val="BCDAB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1615" autoAdjust="0"/>
  </p:normalViewPr>
  <p:slideViewPr>
    <p:cSldViewPr>
      <p:cViewPr>
        <p:scale>
          <a:sx n="80" d="100"/>
          <a:sy n="80" d="100"/>
        </p:scale>
        <p:origin x="-1594"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1.xml"/><Relationship Id="rId47" Type="http://schemas.openxmlformats.org/officeDocument/2006/relationships/slide" Target="slides/slide6.xml"/><Relationship Id="rId50" Type="http://schemas.openxmlformats.org/officeDocument/2006/relationships/slide" Target="slides/slide9.xml"/><Relationship Id="rId55" Type="http://schemas.openxmlformats.org/officeDocument/2006/relationships/slide" Target="slides/slide1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54" Type="http://schemas.openxmlformats.org/officeDocument/2006/relationships/slide" Target="slides/slide1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4.xml"/><Relationship Id="rId53" Type="http://schemas.openxmlformats.org/officeDocument/2006/relationships/slide" Target="slides/slide12.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3.xml"/><Relationship Id="rId52" Type="http://schemas.openxmlformats.org/officeDocument/2006/relationships/slide" Target="slides/slide11.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2.xml"/><Relationship Id="rId48" Type="http://schemas.openxmlformats.org/officeDocument/2006/relationships/slide" Target="slides/slide7.xml"/><Relationship Id="rId56" Type="http://schemas.openxmlformats.org/officeDocument/2006/relationships/slide" Target="slides/slide15.xml"/><Relationship Id="rId8" Type="http://schemas.openxmlformats.org/officeDocument/2006/relationships/slideMaster" Target="slideMasters/slideMaster8.xml"/><Relationship Id="rId51" Type="http://schemas.openxmlformats.org/officeDocument/2006/relationships/slide" Target="slides/slide1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0535" tIns="45267" rIns="90535" bIns="45267"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lIns="90535" tIns="45267" rIns="90535" bIns="45267" rtlCol="0"/>
          <a:lstStyle>
            <a:lvl1pPr algn="r">
              <a:defRPr sz="1200">
                <a:latin typeface="Arial" charset="0"/>
                <a:cs typeface="+mn-cs"/>
              </a:defRPr>
            </a:lvl1pPr>
          </a:lstStyle>
          <a:p>
            <a:pPr>
              <a:defRPr/>
            </a:pPr>
            <a:fld id="{90368181-07D0-47D9-8633-B4895C5C7BDC}" type="datetimeFigureOut">
              <a:rPr lang="en-US"/>
              <a:pPr>
                <a:defRPr/>
              </a:pPr>
              <a:t>7/19/2013</a:t>
            </a:fld>
            <a:endParaRPr lang="en-US" dirty="0"/>
          </a:p>
        </p:txBody>
      </p:sp>
      <p:sp>
        <p:nvSpPr>
          <p:cNvPr id="4" name="Footer Placeholder 3"/>
          <p:cNvSpPr>
            <a:spLocks noGrp="1"/>
          </p:cNvSpPr>
          <p:nvPr>
            <p:ph type="ftr" sz="quarter" idx="2"/>
          </p:nvPr>
        </p:nvSpPr>
        <p:spPr>
          <a:xfrm>
            <a:off x="0" y="8737600"/>
            <a:ext cx="2971800" cy="460375"/>
          </a:xfrm>
          <a:prstGeom prst="rect">
            <a:avLst/>
          </a:prstGeom>
        </p:spPr>
        <p:txBody>
          <a:bodyPr vert="horz" lIns="90535" tIns="45267" rIns="90535" bIns="45267"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84613" y="8737600"/>
            <a:ext cx="2971800" cy="460375"/>
          </a:xfrm>
          <a:prstGeom prst="rect">
            <a:avLst/>
          </a:prstGeom>
        </p:spPr>
        <p:txBody>
          <a:bodyPr vert="horz" lIns="90535" tIns="45267" rIns="90535" bIns="45267" rtlCol="0" anchor="b"/>
          <a:lstStyle>
            <a:lvl1pPr algn="r">
              <a:defRPr sz="1200">
                <a:latin typeface="Arial" charset="0"/>
                <a:cs typeface="+mn-cs"/>
              </a:defRPr>
            </a:lvl1pPr>
          </a:lstStyle>
          <a:p>
            <a:pPr>
              <a:defRPr/>
            </a:pPr>
            <a:fld id="{E93623EC-FD84-4901-BD17-3BDFFA53A90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748" tIns="45874" rIns="91748" bIns="45874"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70659"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748" tIns="45874" rIns="91748" bIns="45874"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30300" y="690563"/>
            <a:ext cx="4597400" cy="3449637"/>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685800" y="4370388"/>
            <a:ext cx="5486400" cy="4138612"/>
          </a:xfrm>
          <a:prstGeom prst="rect">
            <a:avLst/>
          </a:prstGeom>
          <a:noFill/>
          <a:ln w="9525">
            <a:noFill/>
            <a:miter lim="800000"/>
            <a:headEnd/>
            <a:tailEnd/>
          </a:ln>
          <a:effectLst/>
        </p:spPr>
        <p:txBody>
          <a:bodyPr vert="horz" wrap="square" lIns="91748" tIns="45874" rIns="91748" bIns="458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62"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748" tIns="45874" rIns="91748" bIns="45874"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70663"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748" tIns="45874" rIns="91748" bIns="45874" numCol="1" anchor="b" anchorCtr="0" compatLnSpc="1">
            <a:prstTxWarp prst="textNoShape">
              <a:avLst/>
            </a:prstTxWarp>
          </a:bodyPr>
          <a:lstStyle>
            <a:lvl1pPr algn="r">
              <a:defRPr sz="1200">
                <a:latin typeface="Arial" charset="0"/>
                <a:cs typeface="+mn-cs"/>
              </a:defRPr>
            </a:lvl1pPr>
          </a:lstStyle>
          <a:p>
            <a:pPr>
              <a:defRPr/>
            </a:pPr>
            <a:fld id="{E658DE36-1077-47F6-98D3-B1017817FDD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latin typeface="Arial" pitchFamily="34" charset="0"/>
            </a:endParaRPr>
          </a:p>
        </p:txBody>
      </p:sp>
      <p:sp>
        <p:nvSpPr>
          <p:cNvPr id="28676" name="Slide Number Placeholder 3"/>
          <p:cNvSpPr>
            <a:spLocks noGrp="1"/>
          </p:cNvSpPr>
          <p:nvPr>
            <p:ph type="sldNum" sz="quarter" idx="5"/>
          </p:nvPr>
        </p:nvSpPr>
        <p:spPr/>
        <p:txBody>
          <a:bodyPr/>
          <a:lstStyle/>
          <a:p>
            <a:pPr>
              <a:defRPr/>
            </a:pPr>
            <a:fld id="{7E5F589F-027C-4B4F-8F33-205A04AE0E3D}" type="slidenum">
              <a:rPr lang="en-US" smtClean="0">
                <a:latin typeface="Arial" pitchFamily="34" charset="0"/>
              </a:rPr>
              <a:pPr>
                <a:defRPr/>
              </a:pPr>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909638" y="4368800"/>
            <a:ext cx="5032375" cy="4235450"/>
          </a:xfrm>
          <a:noFill/>
          <a:ln/>
        </p:spPr>
        <p:txBody>
          <a:bodyPr lIns="90542" tIns="46040" rIns="90542" bIns="46040"/>
          <a:lstStyle/>
          <a:p>
            <a:r>
              <a:rPr lang="en-US" dirty="0" smtClean="0">
                <a:latin typeface="Arial" pitchFamily="34" charset="0"/>
              </a:rPr>
              <a:t>FSRM</a:t>
            </a:r>
            <a:r>
              <a:rPr lang="en-US" baseline="0" dirty="0" smtClean="0">
                <a:latin typeface="Arial" pitchFamily="34" charset="0"/>
              </a:rPr>
              <a:t> Projections:  The vast majority of the FSRM Program is at KAFB.  KAFB is a “Tenant Base” with approx 250 tenants of which the district is currently serving approximately 10 of the major tenants including the BCE.  Since the majority of the tenants the district currently serves are Research and Development it is not anticipated that the funding will reduce with fiscal constraints, based on discussions with those tenants.</a:t>
            </a:r>
            <a:endParaRPr lang="en-US" dirty="0" smtClean="0">
              <a:latin typeface="Arial" pitchFamily="34" charset="0"/>
            </a:endParaRPr>
          </a:p>
        </p:txBody>
      </p:sp>
      <p:sp>
        <p:nvSpPr>
          <p:cNvPr id="43011" name="Rectangle 3"/>
          <p:cNvSpPr>
            <a:spLocks noGrp="1" noRot="1" noChangeAspect="1" noChangeArrowheads="1" noTextEdit="1"/>
          </p:cNvSpPr>
          <p:nvPr>
            <p:ph type="sldImg"/>
          </p:nvPr>
        </p:nvSpPr>
        <p:spPr>
          <a:xfrm>
            <a:off x="1146175" y="698500"/>
            <a:ext cx="4579938" cy="343535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46175" y="698500"/>
            <a:ext cx="4579938" cy="3435350"/>
          </a:xfrm>
          <a:ln/>
        </p:spPr>
      </p:sp>
      <p:sp>
        <p:nvSpPr>
          <p:cNvPr id="44035" name="Rectangle 3"/>
          <p:cNvSpPr>
            <a:spLocks noGrp="1" noChangeArrowheads="1"/>
          </p:cNvSpPr>
          <p:nvPr>
            <p:ph type="body" idx="1"/>
          </p:nvPr>
        </p:nvSpPr>
        <p:spPr>
          <a:xfrm>
            <a:off x="909638" y="4368800"/>
            <a:ext cx="5032375" cy="4235450"/>
          </a:xfrm>
          <a:noFill/>
          <a:ln/>
        </p:spPr>
        <p:txBody>
          <a:bodyPr/>
          <a:lstStyle/>
          <a:p>
            <a:pPr>
              <a:tabLst>
                <a:tab pos="446054" algn="l"/>
              </a:tabLst>
            </a:pPr>
            <a:endParaRPr lang="en-US" sz="1000"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9A387AC0-1C3E-477F-A273-AD5537983B55}" type="slidenum">
              <a:rPr lang="en-US" smtClean="0">
                <a:latin typeface="Arial" pitchFamily="34" charset="0"/>
              </a:rPr>
              <a:pPr>
                <a:defRPr/>
              </a:pPr>
              <a:t>14</a:t>
            </a:fld>
            <a:endParaRPr lang="en-US" smtClean="0">
              <a:latin typeface="Arial" pitchFamily="34" charset="0"/>
            </a:endParaRPr>
          </a:p>
        </p:txBody>
      </p:sp>
      <p:sp>
        <p:nvSpPr>
          <p:cNvPr id="48131" name="Rectangle 7"/>
          <p:cNvSpPr txBox="1">
            <a:spLocks noGrp="1" noChangeArrowheads="1"/>
          </p:cNvSpPr>
          <p:nvPr/>
        </p:nvSpPr>
        <p:spPr bwMode="auto">
          <a:xfrm>
            <a:off x="3883026" y="8737601"/>
            <a:ext cx="2973388" cy="460375"/>
          </a:xfrm>
          <a:prstGeom prst="rect">
            <a:avLst/>
          </a:prstGeom>
          <a:noFill/>
          <a:ln w="9525">
            <a:noFill/>
            <a:miter lim="800000"/>
            <a:headEnd/>
            <a:tailEnd/>
          </a:ln>
        </p:spPr>
        <p:txBody>
          <a:bodyPr lIns="90491" tIns="45246" rIns="90491" bIns="45246" anchor="b"/>
          <a:lstStyle/>
          <a:p>
            <a:pPr algn="r" defTabSz="904842"/>
            <a:fld id="{7A6880AE-0594-4F42-866F-0D19F3822D22}" type="slidenum">
              <a:rPr lang="en-US" sz="1200"/>
              <a:pPr algn="r" defTabSz="904842"/>
              <a:t>14</a:t>
            </a:fld>
            <a:endParaRPr lang="en-US" sz="1200" dirty="0"/>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34302728-5221-4CBB-B8A9-3715AEAF0778}" type="slidenum">
              <a:rPr lang="en-US" b="0" i="0" smtClean="0"/>
              <a:pPr/>
              <a:t>15</a:t>
            </a:fld>
            <a:endParaRPr lang="en-US" b="0" i="0" smtClean="0"/>
          </a:p>
        </p:txBody>
      </p:sp>
      <p:sp>
        <p:nvSpPr>
          <p:cNvPr id="15363" name="Rectangle 7"/>
          <p:cNvSpPr txBox="1">
            <a:spLocks noGrp="1" noChangeArrowheads="1"/>
          </p:cNvSpPr>
          <p:nvPr/>
        </p:nvSpPr>
        <p:spPr bwMode="auto">
          <a:xfrm>
            <a:off x="3883026" y="8737700"/>
            <a:ext cx="2973388" cy="460293"/>
          </a:xfrm>
          <a:prstGeom prst="rect">
            <a:avLst/>
          </a:prstGeom>
          <a:noFill/>
          <a:ln w="9525">
            <a:noFill/>
            <a:miter lim="800000"/>
            <a:headEnd/>
            <a:tailEnd/>
          </a:ln>
        </p:spPr>
        <p:txBody>
          <a:bodyPr lIns="91644" tIns="45821" rIns="91644" bIns="45821" anchor="b"/>
          <a:lstStyle/>
          <a:p>
            <a:pPr algn="r" defTabSz="916042"/>
            <a:fld id="{DE1866E5-8E2B-4CE7-8318-2A1D6D861FC5}" type="slidenum">
              <a:rPr lang="en-US" sz="1200" b="1" i="1"/>
              <a:pPr algn="r" defTabSz="916042"/>
              <a:t>15</a:t>
            </a:fld>
            <a:endParaRPr lang="en-US" sz="1200" b="1" i="1" dirty="0"/>
          </a:p>
        </p:txBody>
      </p:sp>
      <p:sp>
        <p:nvSpPr>
          <p:cNvPr id="15364" name="Rectangle 2"/>
          <p:cNvSpPr>
            <a:spLocks noGrp="1" noRot="1" noChangeAspect="1" noChangeArrowheads="1" noTextEdit="1"/>
          </p:cNvSpPr>
          <p:nvPr>
            <p:ph type="sldImg"/>
          </p:nvPr>
        </p:nvSpPr>
        <p:spPr>
          <a:xfrm>
            <a:off x="884238" y="528638"/>
            <a:ext cx="4960937" cy="3721100"/>
          </a:xfrm>
          <a:ln/>
        </p:spPr>
      </p:sp>
      <p:sp>
        <p:nvSpPr>
          <p:cNvPr id="620585" name="Rectangle 3"/>
          <p:cNvSpPr>
            <a:spLocks noGrp="1" noChangeArrowheads="1"/>
          </p:cNvSpPr>
          <p:nvPr>
            <p:ph type="body" idx="1"/>
          </p:nvPr>
        </p:nvSpPr>
        <p:spPr>
          <a:xfrm>
            <a:off x="-12700" y="4357854"/>
            <a:ext cx="6858000" cy="4139490"/>
          </a:xfrm>
          <a:ln/>
        </p:spPr>
        <p:txBody>
          <a:bodyPr/>
          <a:lstStyle/>
          <a:p>
            <a:pPr>
              <a:lnSpc>
                <a:spcPct val="130000"/>
              </a:lnSpc>
              <a:buFontTx/>
              <a:buChar char="•"/>
              <a:defRPr/>
            </a:pPr>
            <a:endParaRPr lang="en-US" b="1" i="1" dirty="0" smtClean="0">
              <a:effectLst>
                <a:outerShdw blurRad="38100" dist="38100" dir="2700000" algn="tl">
                  <a:srgbClr val="C0C0C0"/>
                </a:outerShdw>
              </a:effectLs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p>
            <a:pPr>
              <a:defRPr/>
            </a:pPr>
            <a:fld id="{8B979C6E-1C96-46E0-84B2-17CF08C85F18}" type="slidenum">
              <a:rPr lang="en-US" smtClean="0">
                <a:solidFill>
                  <a:srgbClr val="000000"/>
                </a:solidFill>
                <a:latin typeface="Arial" pitchFamily="34" charset="0"/>
              </a:rPr>
              <a:pPr>
                <a:defRPr/>
              </a:pPr>
              <a:t>2</a:t>
            </a:fld>
            <a:endParaRPr lang="en-US" dirty="0" smtClean="0">
              <a:solidFill>
                <a:srgbClr val="000000"/>
              </a:solidFill>
              <a:latin typeface="Arial" pitchFamily="34" charset="0"/>
            </a:endParaRPr>
          </a:p>
        </p:txBody>
      </p:sp>
      <p:sp>
        <p:nvSpPr>
          <p:cNvPr id="90115" name="Rectangle 7"/>
          <p:cNvSpPr txBox="1">
            <a:spLocks noGrp="1" noChangeArrowheads="1"/>
          </p:cNvSpPr>
          <p:nvPr/>
        </p:nvSpPr>
        <p:spPr bwMode="auto">
          <a:xfrm>
            <a:off x="3882927" y="8738673"/>
            <a:ext cx="2973586" cy="459370"/>
          </a:xfrm>
          <a:prstGeom prst="rect">
            <a:avLst/>
          </a:prstGeom>
          <a:noFill/>
          <a:ln w="9525">
            <a:noFill/>
            <a:miter lim="800000"/>
            <a:headEnd/>
            <a:tailEnd/>
          </a:ln>
        </p:spPr>
        <p:txBody>
          <a:bodyPr lIns="90484" tIns="45243" rIns="90484" bIns="45243" anchor="b"/>
          <a:lstStyle/>
          <a:p>
            <a:pPr algn="r" defTabSz="904113"/>
            <a:fld id="{BD1909F2-1820-4C80-9165-4BCF116A37EC}" type="slidenum">
              <a:rPr lang="en-US" sz="1100">
                <a:solidFill>
                  <a:srgbClr val="000000"/>
                </a:solidFill>
              </a:rPr>
              <a:pPr algn="r" defTabSz="904113"/>
              <a:t>2</a:t>
            </a:fld>
            <a:endParaRPr lang="en-US" sz="1100" dirty="0">
              <a:solidFill>
                <a:srgbClr val="000000"/>
              </a:solidFill>
            </a:endParaRPr>
          </a:p>
        </p:txBody>
      </p:sp>
      <p:sp>
        <p:nvSpPr>
          <p:cNvPr id="9011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7" name="Notes Placeholder 4"/>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9073E1F8-0A0D-446E-B132-9B27342D9654}" type="slidenum">
              <a:rPr lang="en-US" smtClean="0">
                <a:solidFill>
                  <a:srgbClr val="000000"/>
                </a:solidFill>
                <a:latin typeface="Arial" pitchFamily="34" charset="0"/>
              </a:rPr>
              <a:pPr>
                <a:defRPr/>
              </a:pPr>
              <a:t>3</a:t>
            </a:fld>
            <a:endParaRPr lang="en-US" smtClean="0">
              <a:solidFill>
                <a:srgbClr val="000000"/>
              </a:solidFill>
              <a:latin typeface="Arial" pitchFamily="34" charset="0"/>
            </a:endParaRPr>
          </a:p>
        </p:txBody>
      </p:sp>
      <p:sp>
        <p:nvSpPr>
          <p:cNvPr id="37891" name="Rectangle 7"/>
          <p:cNvSpPr txBox="1">
            <a:spLocks noGrp="1" noChangeArrowheads="1"/>
          </p:cNvSpPr>
          <p:nvPr/>
        </p:nvSpPr>
        <p:spPr bwMode="auto">
          <a:xfrm>
            <a:off x="3883027" y="8737602"/>
            <a:ext cx="2973388" cy="460375"/>
          </a:xfrm>
          <a:prstGeom prst="rect">
            <a:avLst/>
          </a:prstGeom>
          <a:noFill/>
          <a:ln w="9525">
            <a:noFill/>
            <a:miter lim="800000"/>
            <a:headEnd/>
            <a:tailEnd/>
          </a:ln>
        </p:spPr>
        <p:txBody>
          <a:bodyPr lIns="91903" tIns="45950" rIns="91903" bIns="45950" anchor="b"/>
          <a:lstStyle/>
          <a:p>
            <a:pPr algn="r" defTabSz="915920"/>
            <a:fld id="{9FBAADBC-2E2A-46A1-B7D6-7CE4085F75A7}" type="slidenum">
              <a:rPr lang="en-US" sz="1200">
                <a:solidFill>
                  <a:srgbClr val="000000"/>
                </a:solidFill>
              </a:rPr>
              <a:pPr algn="r" defTabSz="915920"/>
              <a:t>3</a:t>
            </a:fld>
            <a:endParaRPr lang="en-US" sz="1200" dirty="0">
              <a:solidFill>
                <a:srgbClr val="000000"/>
              </a:solidFill>
            </a:endParaRPr>
          </a:p>
        </p:txBody>
      </p:sp>
      <p:sp>
        <p:nvSpPr>
          <p:cNvPr id="37892" name="Rectangle 2"/>
          <p:cNvSpPr>
            <a:spLocks noGrp="1" noRot="1" noChangeAspect="1" noChangeArrowheads="1" noTextEdit="1"/>
          </p:cNvSpPr>
          <p:nvPr>
            <p:ph type="sldImg"/>
          </p:nvPr>
        </p:nvSpPr>
        <p:spPr>
          <a:xfrm>
            <a:off x="947738" y="528638"/>
            <a:ext cx="4960937" cy="3721100"/>
          </a:xfrm>
          <a:ln/>
        </p:spPr>
      </p:sp>
      <p:sp>
        <p:nvSpPr>
          <p:cNvPr id="620585" name="Rectangle 3"/>
          <p:cNvSpPr>
            <a:spLocks noGrp="1" noChangeArrowheads="1"/>
          </p:cNvSpPr>
          <p:nvPr>
            <p:ph type="body" idx="1"/>
          </p:nvPr>
        </p:nvSpPr>
        <p:spPr>
          <a:xfrm>
            <a:off x="0" y="4370388"/>
            <a:ext cx="6858000" cy="4138612"/>
          </a:xfrm>
          <a:ln/>
        </p:spPr>
        <p:txBody>
          <a:bodyPr/>
          <a:lstStyle/>
          <a:p>
            <a:pPr>
              <a:buFontTx/>
              <a:buChar char="•"/>
              <a:defRPr/>
            </a:pPr>
            <a:endParaRPr lang="en-US" b="1" i="1" dirty="0" smtClean="0">
              <a:effectLst>
                <a:outerShdw blurRad="38100" dist="38100" dir="2700000" algn="tl">
                  <a:srgbClr val="C0C0C0"/>
                </a:outerShdw>
              </a:effectLst>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p:txBody>
          <a:bodyPr/>
          <a:lstStyle/>
          <a:p>
            <a:pPr>
              <a:defRPr/>
            </a:pPr>
            <a:fld id="{55DB2AC9-79A6-4F7A-BAA4-2600B413A49F}" type="slidenum">
              <a:rPr lang="en-US" smtClean="0">
                <a:latin typeface="Arial" pitchFamily="34" charset="0"/>
              </a:rPr>
              <a:pPr>
                <a:defRPr/>
              </a:pPr>
              <a:t>4</a:t>
            </a:fld>
            <a:endParaRPr lang="en-US" smtClean="0">
              <a:latin typeface="Arial" pitchFamily="34" charset="0"/>
            </a:endParaRPr>
          </a:p>
        </p:txBody>
      </p:sp>
      <p:sp>
        <p:nvSpPr>
          <p:cNvPr id="92163" name="Rectangle 2"/>
          <p:cNvSpPr>
            <a:spLocks noGrp="1" noRot="1" noChangeAspect="1" noChangeArrowheads="1" noTextEdit="1"/>
          </p:cNvSpPr>
          <p:nvPr>
            <p:ph type="sldImg"/>
          </p:nvPr>
        </p:nvSpPr>
        <p:spPr bwMode="auto">
          <a:xfrm>
            <a:off x="2052638" y="630238"/>
            <a:ext cx="2774950" cy="2082800"/>
          </a:xfrm>
          <a:noFill/>
          <a:ln>
            <a:solidFill>
              <a:srgbClr val="000000"/>
            </a:solidFill>
            <a:miter lim="800000"/>
            <a:headEnd/>
            <a:tailEnd/>
          </a:ln>
        </p:spPr>
      </p:sp>
      <p:sp>
        <p:nvSpPr>
          <p:cNvPr id="172036" name="Rectangle 3"/>
          <p:cNvSpPr>
            <a:spLocks noGrp="1" noChangeArrowheads="1"/>
          </p:cNvSpPr>
          <p:nvPr>
            <p:ph type="body" idx="1"/>
          </p:nvPr>
        </p:nvSpPr>
        <p:spPr>
          <a:xfrm>
            <a:off x="830461" y="2830753"/>
            <a:ext cx="5293817" cy="4698652"/>
          </a:xfrm>
          <a:ln/>
        </p:spPr>
        <p:txBody>
          <a:bodyPr lIns="92497" tIns="47033" rIns="92497" bIns="47033">
            <a:normAutofit fontScale="92500" lnSpcReduction="20000"/>
          </a:bodyPr>
          <a:lstStyle/>
          <a:p>
            <a:pPr defTabSz="965909" eaLnBrk="1" hangingPunct="1">
              <a:lnSpc>
                <a:spcPct val="80000"/>
              </a:lnSpc>
              <a:defRPr/>
            </a:pPr>
            <a:r>
              <a:rPr lang="en-US" dirty="0" smtClean="0">
                <a:latin typeface="Arial" pitchFamily="34" charset="0"/>
              </a:rPr>
              <a:t>How many of you have worked for the Corps before?  You may know some of this…</a:t>
            </a:r>
          </a:p>
          <a:p>
            <a:pPr defTabSz="965909" eaLnBrk="1" hangingPunct="1">
              <a:lnSpc>
                <a:spcPct val="80000"/>
              </a:lnSpc>
              <a:defRPr/>
            </a:pPr>
            <a:endParaRPr lang="en-US" dirty="0" smtClean="0">
              <a:latin typeface="Arial" pitchFamily="34" charset="0"/>
            </a:endParaRPr>
          </a:p>
          <a:p>
            <a:pPr defTabSz="965909" eaLnBrk="1" hangingPunct="1">
              <a:lnSpc>
                <a:spcPct val="80000"/>
              </a:lnSpc>
              <a:defRPr/>
            </a:pPr>
            <a:r>
              <a:rPr lang="en-US" dirty="0" smtClean="0">
                <a:latin typeface="Arial" pitchFamily="34" charset="0"/>
              </a:rPr>
              <a:t>The history of United States Army engineers can be traced back to June 16, 1775 (the Army’s birthday), when the Continental Congress organized an army with a chief engineer and two assistants. Colonel Richard Gridley became General George Washington's first chief engineer; however, it was not until March 16, 1802 that Congress created a separate Corps of Engineers (USACE’s birthday). </a:t>
            </a:r>
          </a:p>
          <a:p>
            <a:pPr defTabSz="965909" eaLnBrk="1" hangingPunct="1">
              <a:lnSpc>
                <a:spcPct val="80000"/>
              </a:lnSpc>
              <a:defRPr/>
            </a:pPr>
            <a:endParaRPr lang="en-US" b="1" dirty="0" smtClean="0">
              <a:latin typeface="Arial" pitchFamily="34" charset="0"/>
            </a:endParaRPr>
          </a:p>
          <a:p>
            <a:pPr defTabSz="965909" eaLnBrk="1" hangingPunct="1">
              <a:lnSpc>
                <a:spcPct val="80000"/>
              </a:lnSpc>
              <a:defRPr/>
            </a:pPr>
            <a:r>
              <a:rPr lang="en-US" b="1" dirty="0" smtClean="0">
                <a:latin typeface="Arial" pitchFamily="34" charset="0"/>
              </a:rPr>
              <a:t>The United States Army Corps of Engineers (USACE) </a:t>
            </a:r>
            <a:r>
              <a:rPr lang="en-US" dirty="0" smtClean="0">
                <a:latin typeface="Arial" pitchFamily="34" charset="0"/>
              </a:rPr>
              <a:t>is made up of approximately 34,600 Civilian and 650 military members.  USACE’s mission is to provide quality, responsive engineering services to the nation including:  </a:t>
            </a:r>
          </a:p>
          <a:p>
            <a:pPr marL="470410" lvl="1" defTabSz="965909" eaLnBrk="1" hangingPunct="1">
              <a:lnSpc>
                <a:spcPct val="80000"/>
              </a:lnSpc>
              <a:buFontTx/>
              <a:buChar char="•"/>
              <a:defRPr/>
            </a:pPr>
            <a:r>
              <a:rPr lang="en-US" dirty="0" smtClean="0">
                <a:latin typeface="Arial" pitchFamily="34" charset="0"/>
              </a:rPr>
              <a:t> Planning, designing, building and operating water resources and other civil works projects (Navigation, Flood Control, Environmental Protection, Disaster Response, etc.) </a:t>
            </a:r>
          </a:p>
          <a:p>
            <a:pPr marL="470410" lvl="1" defTabSz="965909" eaLnBrk="1" hangingPunct="1">
              <a:lnSpc>
                <a:spcPct val="80000"/>
              </a:lnSpc>
              <a:buFontTx/>
              <a:buChar char="•"/>
              <a:defRPr/>
            </a:pPr>
            <a:r>
              <a:rPr lang="en-US" dirty="0" smtClean="0">
                <a:latin typeface="Arial" pitchFamily="34" charset="0"/>
              </a:rPr>
              <a:t> Designing and managing the construction of military facilities for the Army and Air Force. (Military Construction) </a:t>
            </a:r>
          </a:p>
          <a:p>
            <a:pPr marL="470410" lvl="1" defTabSz="965909" eaLnBrk="1" hangingPunct="1">
              <a:lnSpc>
                <a:spcPct val="80000"/>
              </a:lnSpc>
              <a:buFontTx/>
              <a:buChar char="•"/>
              <a:defRPr/>
            </a:pPr>
            <a:r>
              <a:rPr lang="en-US" dirty="0" smtClean="0">
                <a:latin typeface="Arial" pitchFamily="34" charset="0"/>
              </a:rPr>
              <a:t> Providing design and construction management support for other Defense and federal agencies. (Interagency and International Services) </a:t>
            </a:r>
          </a:p>
          <a:p>
            <a:pPr defTabSz="965909" eaLnBrk="1" hangingPunct="1">
              <a:lnSpc>
                <a:spcPct val="80000"/>
              </a:lnSpc>
              <a:defRPr/>
            </a:pPr>
            <a:r>
              <a:rPr lang="en-US" dirty="0" smtClean="0">
                <a:latin typeface="Arial" pitchFamily="34" charset="0"/>
              </a:rPr>
              <a:t>USACE is headed by the Chief of Engineers, LTG Van Antwerp.   Headquarters, USACE office defines policy and guidance and plans direction for the organizations within the Corps. </a:t>
            </a:r>
          </a:p>
          <a:p>
            <a:pPr defTabSz="965909" eaLnBrk="1" hangingPunct="1">
              <a:lnSpc>
                <a:spcPct val="80000"/>
              </a:lnSpc>
              <a:defRPr/>
            </a:pPr>
            <a:endParaRPr lang="en-US" dirty="0" smtClean="0">
              <a:latin typeface="Arial" pitchFamily="34" charset="0"/>
            </a:endParaRPr>
          </a:p>
          <a:p>
            <a:pPr defTabSz="965909" eaLnBrk="1" hangingPunct="1">
              <a:lnSpc>
                <a:spcPct val="80000"/>
              </a:lnSpc>
              <a:defRPr/>
            </a:pPr>
            <a:r>
              <a:rPr lang="en-US" dirty="0" smtClean="0">
                <a:latin typeface="Arial" pitchFamily="34" charset="0"/>
              </a:rPr>
              <a:t>The Corps is organized geographically into 8 permanent divisions in the US, plus a provisional Gulf Region Division (GRD) overseas.  There are 45 subordinate districts throughout the US, Asia and Europe, three of which are provisional offices in Iraq and Afghanistan. The districts oversee project offices throughout the world. Divisions and districts are defined by watershed boundaries, not by states. In addition, a 9th provisional division with four districts was activated January 25, 2004, to oversee operations in Iraq and Afghanistan. </a:t>
            </a:r>
          </a:p>
          <a:p>
            <a:pPr defTabSz="965909" eaLnBrk="1" hangingPunct="1">
              <a:lnSpc>
                <a:spcPct val="80000"/>
              </a:lnSpc>
              <a:defRPr/>
            </a:pPr>
            <a:endParaRPr lang="en-US" dirty="0" smtClean="0">
              <a:latin typeface="Arial" pitchFamily="34" charset="0"/>
            </a:endParaRPr>
          </a:p>
          <a:p>
            <a:pPr defTabSz="965909" eaLnBrk="1" hangingPunct="1">
              <a:lnSpc>
                <a:spcPct val="80000"/>
              </a:lnSpc>
              <a:defRPr/>
            </a:pPr>
            <a:r>
              <a:rPr lang="en-US" dirty="0" smtClean="0">
                <a:latin typeface="Arial" pitchFamily="34" charset="0"/>
              </a:rPr>
              <a:t>The </a:t>
            </a:r>
            <a:r>
              <a:rPr lang="en-US" b="1" dirty="0" smtClean="0">
                <a:latin typeface="Arial" pitchFamily="34" charset="0"/>
              </a:rPr>
              <a:t>Engineer Research and Development Center (ERDC)</a:t>
            </a:r>
            <a:r>
              <a:rPr lang="en-US" dirty="0" smtClean="0">
                <a:latin typeface="Arial" pitchFamily="34" charset="0"/>
              </a:rPr>
              <a:t> is the US Army Corps of Engineers research and development command. ERDC consists of eight unique laboratories. Research support includes:  Mapping and terrain analysis, Infrastructure design, construction, operations and maintenance, Structural engineering, Cold regions and ice engineering, Coastal and hydraulic engineering, Environmental quality, Geotechnical engineering, and High performance computing and information technology </a:t>
            </a:r>
          </a:p>
          <a:p>
            <a:pPr defTabSz="965909" eaLnBrk="1" hangingPunct="1">
              <a:lnSpc>
                <a:spcPct val="80000"/>
              </a:lnSpc>
              <a:buFontTx/>
              <a:buChar char="•"/>
              <a:defRPr/>
            </a:pPr>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p:txBody>
          <a:bodyPr/>
          <a:lstStyle/>
          <a:p>
            <a:pPr>
              <a:defRPr/>
            </a:pPr>
            <a:fld id="{23CBDE6C-0571-43D9-A05F-788959786CAC}" type="slidenum">
              <a:rPr lang="en-US" smtClean="0">
                <a:solidFill>
                  <a:srgbClr val="000000"/>
                </a:solidFill>
                <a:latin typeface="Arial" pitchFamily="34" charset="0"/>
              </a:rPr>
              <a:pPr>
                <a:defRPr/>
              </a:pPr>
              <a:t>5</a:t>
            </a:fld>
            <a:endParaRPr lang="en-US" smtClean="0">
              <a:solidFill>
                <a:srgbClr val="000000"/>
              </a:solidFill>
              <a:latin typeface="Arial" pitchFamily="34" charset="0"/>
            </a:endParaRPr>
          </a:p>
        </p:txBody>
      </p:sp>
      <p:sp>
        <p:nvSpPr>
          <p:cNvPr id="93187" name="Rectangle 2"/>
          <p:cNvSpPr>
            <a:spLocks noGrp="1" noRot="1" noChangeAspect="1" noChangeArrowheads="1" noTextEdit="1"/>
          </p:cNvSpPr>
          <p:nvPr>
            <p:ph type="sldImg"/>
          </p:nvPr>
        </p:nvSpPr>
        <p:spPr bwMode="auto">
          <a:xfrm>
            <a:off x="1111250" y="671513"/>
            <a:ext cx="3568700" cy="2678112"/>
          </a:xfrm>
          <a:noFill/>
          <a:ln>
            <a:solidFill>
              <a:srgbClr val="000000"/>
            </a:solidFill>
            <a:miter lim="800000"/>
            <a:headEnd/>
            <a:tailEnd/>
          </a:ln>
        </p:spPr>
      </p:sp>
      <p:sp>
        <p:nvSpPr>
          <p:cNvPr id="39941" name="Rectangle 3"/>
          <p:cNvSpPr>
            <a:spLocks noGrp="1" noChangeArrowheads="1"/>
          </p:cNvSpPr>
          <p:nvPr>
            <p:ph type="body" idx="1"/>
          </p:nvPr>
        </p:nvSpPr>
        <p:spPr>
          <a:xfrm>
            <a:off x="0" y="3349444"/>
            <a:ext cx="6858000" cy="4138891"/>
          </a:xfrm>
          <a:ln/>
        </p:spPr>
        <p:txBody>
          <a:bodyPr>
            <a:normAutofit fontScale="92500" lnSpcReduction="20000"/>
          </a:bodyPr>
          <a:lstStyle/>
          <a:p>
            <a:pPr>
              <a:buFontTx/>
              <a:buChar char="•"/>
              <a:defRPr/>
            </a:pPr>
            <a:r>
              <a:rPr lang="en-US" dirty="0" smtClean="0">
                <a:latin typeface="Arial" pitchFamily="34" charset="0"/>
              </a:rPr>
              <a:t> </a:t>
            </a:r>
            <a:r>
              <a:rPr lang="en-US" b="1" dirty="0" smtClean="0">
                <a:latin typeface="Arial" pitchFamily="34" charset="0"/>
              </a:rPr>
              <a:t>South Pacific Division Common Regional Picture (CRP)</a:t>
            </a:r>
          </a:p>
          <a:p>
            <a:pPr>
              <a:buFontTx/>
              <a:buChar char="•"/>
              <a:defRPr/>
            </a:pPr>
            <a:r>
              <a:rPr lang="en-US" b="1" dirty="0" smtClean="0">
                <a:latin typeface="Arial" pitchFamily="34" charset="0"/>
              </a:rPr>
              <a:t> Characterized by a vast number of waterways, navigable rivers, ports, harbors, and wetlands; COE for Flood Risk Management. </a:t>
            </a:r>
          </a:p>
          <a:p>
            <a:pPr>
              <a:buFontTx/>
              <a:buChar char="•"/>
              <a:defRPr/>
            </a:pPr>
            <a:r>
              <a:rPr lang="en-US" b="1" dirty="0" smtClean="0">
                <a:latin typeface="Arial" pitchFamily="34" charset="0"/>
              </a:rPr>
              <a:t>  10 of the Nation’s Fastest Growing States / Cities.</a:t>
            </a:r>
          </a:p>
          <a:p>
            <a:pPr>
              <a:buFontTx/>
              <a:buChar char="•"/>
              <a:defRPr/>
            </a:pPr>
            <a:r>
              <a:rPr lang="en-US" b="1" dirty="0" smtClean="0">
                <a:latin typeface="Arial" pitchFamily="34" charset="0"/>
              </a:rPr>
              <a:t>  46 Dams &amp; Reservoirs </a:t>
            </a:r>
          </a:p>
          <a:p>
            <a:pPr>
              <a:buFontTx/>
              <a:buChar char="•"/>
              <a:defRPr/>
            </a:pPr>
            <a:r>
              <a:rPr lang="en-US" b="1" dirty="0" smtClean="0">
                <a:latin typeface="Arial" pitchFamily="34" charset="0"/>
              </a:rPr>
              <a:t> 18,000 miles of levees:</a:t>
            </a:r>
          </a:p>
          <a:p>
            <a:pPr marL="338645" lvl="1" indent="-225763">
              <a:buFont typeface="Wingdings" pitchFamily="2" charset="2"/>
              <a:buChar char="Ø"/>
              <a:defRPr/>
            </a:pPr>
            <a:r>
              <a:rPr lang="en-US" dirty="0" smtClean="0">
                <a:latin typeface="Arial" pitchFamily="34" charset="0"/>
              </a:rPr>
              <a:t>18% of total nation-wide levees. </a:t>
            </a:r>
          </a:p>
          <a:p>
            <a:pPr marL="338645" lvl="1" indent="-225763">
              <a:buFont typeface="Wingdings" pitchFamily="2" charset="2"/>
              <a:buChar char="Ø"/>
              <a:defRPr/>
            </a:pPr>
            <a:r>
              <a:rPr lang="en-US" dirty="0" smtClean="0">
                <a:latin typeface="Arial" pitchFamily="34" charset="0"/>
              </a:rPr>
              <a:t>2,367 miles in Rehab Inspection Program (RIP) / 2,286 miles are Federal Levees.</a:t>
            </a:r>
          </a:p>
          <a:p>
            <a:pPr>
              <a:buFontTx/>
              <a:buChar char="•"/>
              <a:defRPr/>
            </a:pPr>
            <a:r>
              <a:rPr lang="en-US" b="1" dirty="0" smtClean="0">
                <a:latin typeface="Arial" pitchFamily="34" charset="0"/>
              </a:rPr>
              <a:t> 5 Strategic Ports (Dept. of Homeland Security; Port Security requirements): POLA, POLB, San Diego, Oakland &amp; Richmond. </a:t>
            </a:r>
          </a:p>
          <a:p>
            <a:pPr>
              <a:buFontTx/>
              <a:buChar char="•"/>
              <a:defRPr/>
            </a:pPr>
            <a:r>
              <a:rPr lang="en-US" b="1" dirty="0" smtClean="0">
                <a:latin typeface="Arial" pitchFamily="34" charset="0"/>
              </a:rPr>
              <a:t> Large number of parks and recreational areas (some leased); over 15M visitors annually.</a:t>
            </a:r>
          </a:p>
          <a:p>
            <a:pPr>
              <a:buFontTx/>
              <a:buChar char="•"/>
              <a:defRPr/>
            </a:pPr>
            <a:r>
              <a:rPr lang="en-US" b="1" dirty="0" smtClean="0">
                <a:latin typeface="Arial" pitchFamily="34" charset="0"/>
              </a:rPr>
              <a:t> One-fourth of our nation’s threatened/endangered species (birds, bugs, and bunnies).</a:t>
            </a:r>
          </a:p>
          <a:p>
            <a:pPr>
              <a:buFontTx/>
              <a:buChar char="•"/>
              <a:defRPr/>
            </a:pPr>
            <a:r>
              <a:rPr lang="en-US" b="1" dirty="0" smtClean="0">
                <a:latin typeface="Arial" pitchFamily="34" charset="0"/>
              </a:rPr>
              <a:t> EPA Region 9: HQ = SF, Laura </a:t>
            </a:r>
            <a:r>
              <a:rPr lang="en-US" b="1" dirty="0" err="1" smtClean="0">
                <a:latin typeface="Arial" pitchFamily="34" charset="0"/>
              </a:rPr>
              <a:t>Yoshee</a:t>
            </a:r>
            <a:r>
              <a:rPr lang="en-US" b="1" dirty="0" smtClean="0">
                <a:latin typeface="Arial" pitchFamily="34" charset="0"/>
              </a:rPr>
              <a:t>.</a:t>
            </a:r>
          </a:p>
          <a:p>
            <a:pPr>
              <a:buFontTx/>
              <a:buChar char="•"/>
              <a:defRPr/>
            </a:pPr>
            <a:r>
              <a:rPr lang="en-US" b="1" dirty="0" smtClean="0">
                <a:latin typeface="Arial" pitchFamily="34" charset="0"/>
              </a:rPr>
              <a:t> FEMA Region 9: HQ = Oakland, Nancy Ward.</a:t>
            </a:r>
          </a:p>
          <a:p>
            <a:pPr>
              <a:buFontTx/>
              <a:buChar char="•"/>
              <a:defRPr/>
            </a:pPr>
            <a:r>
              <a:rPr lang="en-US" b="1" dirty="0" smtClean="0">
                <a:latin typeface="Arial" pitchFamily="34" charset="0"/>
              </a:rPr>
              <a:t> 13 x USA and 12 x USAF installations/programs. </a:t>
            </a:r>
          </a:p>
          <a:p>
            <a:pPr>
              <a:buFontTx/>
              <a:buChar char="•"/>
              <a:defRPr/>
            </a:pPr>
            <a:r>
              <a:rPr lang="en-US" b="1" dirty="0" smtClean="0">
                <a:latin typeface="Arial" pitchFamily="34" charset="0"/>
              </a:rPr>
              <a:t> 170 Native American Nations/tribes (New Mexico and Arizona; e.g., Navajo, Pueblo of Santa Ana, Awe-Wing-A). </a:t>
            </a:r>
          </a:p>
          <a:p>
            <a:pPr>
              <a:buFontTx/>
              <a:buChar char="•"/>
              <a:defRPr/>
            </a:pPr>
            <a:r>
              <a:rPr lang="en-US" b="1" dirty="0" smtClean="0">
                <a:latin typeface="Arial" pitchFamily="34" charset="0"/>
              </a:rPr>
              <a:t> Healthy Congressional representation (Pelosi, Boxer, Feinstein, Reid, McCain; personally met/interfaced with Congresswoman Napolitano- CA 38th District, Congresswoman Matsui- CA 5th District, and Congressman Pastor- AZ 4th District).  </a:t>
            </a:r>
          </a:p>
          <a:p>
            <a:pPr>
              <a:defRPr/>
            </a:pPr>
            <a:endParaRPr lang="en-US" b="1" dirty="0" smtClean="0">
              <a:latin typeface="Arial" pitchFamily="34" charset="0"/>
            </a:endParaRPr>
          </a:p>
          <a:p>
            <a:pPr>
              <a:defRPr/>
            </a:pPr>
            <a:r>
              <a:rPr lang="en-US" b="1" i="1" dirty="0" smtClean="0">
                <a:effectLst>
                  <a:outerShdw blurRad="38100" dist="38100" dir="2700000" algn="tl">
                    <a:srgbClr val="C0C0C0"/>
                  </a:outerShdw>
                </a:effectLst>
                <a:latin typeface="Arial" pitchFamily="34" charset="0"/>
              </a:rPr>
              <a:t>NEXT SLIDE PLEASE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43000" y="698500"/>
            <a:ext cx="4576763" cy="3433763"/>
          </a:xfrm>
          <a:ln/>
        </p:spPr>
      </p:sp>
      <p:sp>
        <p:nvSpPr>
          <p:cNvPr id="41987" name="Rectangle 3"/>
          <p:cNvSpPr>
            <a:spLocks noGrp="1" noChangeArrowheads="1"/>
          </p:cNvSpPr>
          <p:nvPr>
            <p:ph type="body" idx="1"/>
          </p:nvPr>
        </p:nvSpPr>
        <p:spPr>
          <a:xfrm>
            <a:off x="914402" y="4368800"/>
            <a:ext cx="5026025" cy="4237038"/>
          </a:xfrm>
          <a:noFill/>
          <a:ln/>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latin typeface="Arial" pitchFamily="34" charset="0"/>
            </a:endParaRPr>
          </a:p>
        </p:txBody>
      </p:sp>
      <p:sp>
        <p:nvSpPr>
          <p:cNvPr id="31748" name="Slide Number Placeholder 3"/>
          <p:cNvSpPr>
            <a:spLocks noGrp="1"/>
          </p:cNvSpPr>
          <p:nvPr>
            <p:ph type="sldNum" sz="quarter" idx="5"/>
          </p:nvPr>
        </p:nvSpPr>
        <p:spPr/>
        <p:txBody>
          <a:bodyPr/>
          <a:lstStyle/>
          <a:p>
            <a:pPr>
              <a:defRPr/>
            </a:pPr>
            <a:fld id="{FF845422-8E10-49C9-99EF-AA375AFDC621}" type="slidenum">
              <a:rPr lang="en-US" smtClean="0">
                <a:solidFill>
                  <a:srgbClr val="000000"/>
                </a:solidFill>
                <a:latin typeface="Arial" pitchFamily="34" charset="0"/>
              </a:rPr>
              <a:pPr>
                <a:defRPr/>
              </a:pPr>
              <a:t>7</a:t>
            </a:fld>
            <a:endParaRPr lang="en-US" smtClean="0">
              <a:solidFill>
                <a:srgbClr val="000000"/>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latin typeface="Arial" pitchFamily="34" charset="0"/>
            </a:endParaRPr>
          </a:p>
        </p:txBody>
      </p:sp>
      <p:sp>
        <p:nvSpPr>
          <p:cNvPr id="38916" name="Slide Number Placeholder 3"/>
          <p:cNvSpPr>
            <a:spLocks noGrp="1"/>
          </p:cNvSpPr>
          <p:nvPr>
            <p:ph type="sldNum" sz="quarter" idx="5"/>
          </p:nvPr>
        </p:nvSpPr>
        <p:spPr/>
        <p:txBody>
          <a:bodyPr/>
          <a:lstStyle/>
          <a:p>
            <a:pPr>
              <a:defRPr/>
            </a:pPr>
            <a:fld id="{17F9F279-DDDD-4024-AC07-2559340DBBEB}" type="slidenum">
              <a:rPr lang="en-US" smtClean="0">
                <a:solidFill>
                  <a:srgbClr val="000000"/>
                </a:solidFill>
                <a:latin typeface="Arial" pitchFamily="34" charset="0"/>
              </a:rPr>
              <a:pPr>
                <a:defRPr/>
              </a:pPr>
              <a:t>8</a:t>
            </a:fld>
            <a:endParaRPr lang="en-US" smtClean="0">
              <a:solidFill>
                <a:srgbClr val="000000"/>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6175" y="698500"/>
            <a:ext cx="4579938" cy="3435350"/>
          </a:xfrm>
          <a:ln/>
        </p:spPr>
      </p:sp>
      <p:sp>
        <p:nvSpPr>
          <p:cNvPr id="45059" name="Rectangle 3"/>
          <p:cNvSpPr>
            <a:spLocks noGrp="1" noChangeArrowheads="1"/>
          </p:cNvSpPr>
          <p:nvPr>
            <p:ph type="body" idx="1"/>
          </p:nvPr>
        </p:nvSpPr>
        <p:spPr>
          <a:xfrm>
            <a:off x="909638" y="4368800"/>
            <a:ext cx="5032375" cy="4235450"/>
          </a:xfrm>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B4BD1F-6990-4F54-B134-A4A6000754F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A7DF6B-8818-4919-B15B-EED1BE3AAA80}"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525060-CAB6-4B83-8056-970C3E867EB5}" type="slidenum">
              <a:rPr lang="en-US"/>
              <a:pPr>
                <a:defRPr/>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D70CA9-A750-4EC1-8413-16481BB4FE26}" type="slidenum">
              <a:rPr lang="en-US"/>
              <a:pPr>
                <a:defRPr/>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7D987F-A1D2-4A9A-8D99-A1ED65AC6A4D}" type="slidenum">
              <a:rPr lang="en-US"/>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8F4B99-934F-4883-9166-1245674CEB2C}" type="slidenum">
              <a:rPr lang="en-US"/>
              <a:pPr>
                <a:defRPr/>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E16BC8-2227-4EBF-9EDF-89DDBAF63B6C}" type="slidenum">
              <a:rPr lang="en-US"/>
              <a:pPr>
                <a:defRPr/>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360181-02FE-420F-B3B8-BAE0C5A6F4C0}" type="slidenum">
              <a:rPr lang="en-US"/>
              <a:pPr>
                <a:defRPr/>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B0AB51-0F79-42BB-A9A2-B115CABE4FC4}" type="slidenum">
              <a:rPr lang="en-US"/>
              <a:pPr>
                <a:defRPr/>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F0CD36-2BFB-4506-BE05-BB48973C184E}" type="slidenum">
              <a:rPr lang="en-US"/>
              <a:pPr>
                <a:defRPr/>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C7FA7F-FAF3-4E97-9B5E-87B598C04EAB}" type="slidenum">
              <a:rPr lang="en-US"/>
              <a:pPr>
                <a:defRPr/>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D041C8-9725-40D6-B0EB-0AAE0DEA539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5A007E-8BE6-44A0-AFC9-EAAC5CE7C71B}"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97C5D1-9FAF-4C12-8E62-0993401E6499}" type="slidenum">
              <a:rPr lang="en-US"/>
              <a:pPr>
                <a:defRPr/>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A0E8CA-9978-4F6F-9D96-67D4A064BEA7}" type="slidenum">
              <a:rPr lang="en-US"/>
              <a:pPr>
                <a:defRPr/>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4ADC96-12AD-40D7-8756-3A568F326258}" type="slidenum">
              <a:rPr lang="en-US"/>
              <a:pPr>
                <a:defRPr/>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C5831C-344F-4364-89B1-5AF6738D06A4}" type="slidenum">
              <a:rPr lang="en-US"/>
              <a:pPr>
                <a:defRPr/>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A819D6-9876-43B3-99BB-9FB226A97AFB}" type="slidenum">
              <a:rPr lang="en-US"/>
              <a:pPr>
                <a:defRPr/>
              </a:pPr>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D63833A-5786-409B-97EE-B28FA4AFB3F3}" type="slidenum">
              <a:rPr lang="en-US"/>
              <a:pPr>
                <a:defRPr/>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5583DF6-3CCD-4E05-8C8E-03B48C514FA6}" type="slidenum">
              <a:rPr lang="en-US"/>
              <a:pPr>
                <a:defRPr/>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0BFB65C-C5B7-455C-91EA-F24ECAD8C96F}" type="slidenum">
              <a:rPr lang="en-US"/>
              <a:pPr>
                <a:defRPr/>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8AE6874-4AE6-4B40-99BA-952CD0B1ABF6}" type="slidenum">
              <a:rPr lang="en-US"/>
              <a:pPr>
                <a:defRPr/>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023FA31-7B42-4EEB-A077-C6BF32F029C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EEE18B-A161-4779-84BE-A2667AA2D2D1}"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FF1AD3D-0598-4117-AC37-B70506E66C88}" type="slidenum">
              <a:rPr lang="en-US"/>
              <a:pPr>
                <a:defRPr/>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3FF434D-F73E-4F41-9A4A-74FB8DD2D4AF}" type="slidenum">
              <a:rPr lang="en-US"/>
              <a:pPr>
                <a:defRPr/>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B421568-51B9-419B-833A-6F55C4A67469}" type="slidenum">
              <a:rPr lang="en-US"/>
              <a:pPr>
                <a:defRPr/>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25B2D4-CE0B-4DE7-AD7E-821BB33AF785}" type="slidenum">
              <a:rPr lang="en-US"/>
              <a:pPr>
                <a:defRPr/>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23C722D-29BD-4F9B-8EC6-2FAA7F2E9332}" type="slidenum">
              <a:rPr lang="en-US"/>
              <a:pPr>
                <a:defRPr/>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5AAA04A-3556-4DEF-8621-59A6BC06DEFF}" type="slidenum">
              <a:rPr lang="en-US"/>
              <a:pPr>
                <a:defRPr/>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313EE0C-0DAE-4BD4-B6E5-CC078A45A962}" type="slidenum">
              <a:rPr lang="en-US"/>
              <a:pPr>
                <a:defRPr/>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433F3F5-028C-42B0-B892-D432E650C791}" type="slidenum">
              <a:rPr lang="en-US"/>
              <a:pPr>
                <a:defRPr/>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867929F-062F-479F-A3F7-4B088FDB1DA6}" type="slidenum">
              <a:rPr lang="en-US"/>
              <a:pPr>
                <a:defRPr/>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8D83573-EDBA-4457-B1F0-34FB357209E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667841-9454-41BD-BD7C-7BEDA460C1A5}"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A7A50EB-4E46-463C-8266-0CB52E28DDDB}" type="slidenum">
              <a:rPr lang="en-US"/>
              <a:pPr>
                <a:defRPr/>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133176D-BF83-4AAF-A2C0-A1009C03033B}" type="slidenum">
              <a:rPr lang="en-US"/>
              <a:pPr>
                <a:defRPr/>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9B0A575-DB02-4CBC-AE21-1F8B06689F36}" type="slidenum">
              <a:rPr lang="en-US"/>
              <a:pPr>
                <a:defRPr/>
              </a:pPr>
              <a:t>‹#›</a:t>
            </a:fld>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C0187DB-7D7A-44E2-B04A-5FAB1A91564A}" type="slidenum">
              <a:rPr lang="en-US"/>
              <a:pPr>
                <a:defRPr/>
              </a:pPr>
              <a:t>‹#›</a:t>
            </a:fld>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AC729B8-BD2F-4FE0-8ABC-ED0C4B218FAF}" type="slidenum">
              <a:rPr lang="en-US"/>
              <a:pPr>
                <a:defRPr/>
              </a:pPr>
              <a:t>‹#›</a:t>
            </a:fld>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09B595B-1D85-420B-9A9F-55B309D5A771}" type="slidenum">
              <a:rPr lang="en-US"/>
              <a:pPr>
                <a:defRPr/>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5B36BB2-C46A-4D24-81B0-FD0C1F6B16EC}" type="slidenum">
              <a:rPr lang="en-US"/>
              <a:pPr>
                <a:defRPr/>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5-Point Star 3"/>
          <p:cNvSpPr/>
          <p:nvPr/>
        </p:nvSpPr>
        <p:spPr>
          <a:xfrm>
            <a:off x="11430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5-Point Star 4"/>
          <p:cNvSpPr/>
          <p:nvPr/>
        </p:nvSpPr>
        <p:spPr>
          <a:xfrm>
            <a:off x="1295400"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Point Star 5"/>
          <p:cNvSpPr/>
          <p:nvPr/>
        </p:nvSpPr>
        <p:spPr>
          <a:xfrm>
            <a:off x="14478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887B0B-D336-4109-A7DD-23D7A9EB24B8}" type="slidenum">
              <a:rPr lang="en-US"/>
              <a:pPr>
                <a:defRPr/>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4DDA4A-2A7A-43C1-B757-4581FB1D2ECF}" type="slidenum">
              <a:rPr lang="en-US"/>
              <a:pPr>
                <a:defRPr/>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C6164C-D6C7-4979-B4D4-A3FC24A4830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4A23B1-7F81-4E6B-9EAF-4D8014E54CC1}" type="slidenum">
              <a:rPr lang="en-US"/>
              <a:pPr>
                <a:defRPr/>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EC6DDB-3098-4D8E-99EA-73C49A493A4C}" type="slidenum">
              <a:rPr lang="en-US"/>
              <a:pPr>
                <a:defRPr/>
              </a:pPr>
              <a:t>‹#›</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24DABB-3CDF-4FA4-B76E-5D46918CFAC5}" type="slidenum">
              <a:rPr lang="en-US"/>
              <a:pPr>
                <a:defRPr/>
              </a:pPr>
              <a:t>‹#›</a:t>
            </a:fld>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CC6BCD-D9DC-43C8-A791-511858EB8E71}" type="slidenum">
              <a:rPr lang="en-US"/>
              <a:pPr>
                <a:defRPr/>
              </a:pPr>
              <a:t>‹#›</a:t>
            </a:fld>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8CC42D-B1E8-41A4-94AA-8407B033F38B}" type="slidenum">
              <a:rPr lang="en-US"/>
              <a:pPr>
                <a:defRPr/>
              </a:pPr>
              <a:t>‹#›</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705AAA-61D3-439E-BDDB-297D75711B0F}" type="slidenum">
              <a:rPr lang="en-US"/>
              <a:pPr>
                <a:defRPr/>
              </a:pPr>
              <a:t>‹#›</a:t>
            </a:fld>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2EFB1F-86EA-42BE-B16E-07748142E162}" type="slidenum">
              <a:rPr lang="en-US"/>
              <a:pPr>
                <a:defRPr/>
              </a:pPr>
              <a:t>‹#›</a:t>
            </a:fld>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F8C216-7A9F-47CB-98AA-7C72C2FA422F}" type="slidenum">
              <a:rPr lang="en-US"/>
              <a:pPr>
                <a:defRPr/>
              </a:pPr>
              <a:t>‹#›</a:t>
            </a:fld>
            <a:endParaRPr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38D2F4-8A50-4960-996D-EC705A9A81C0}" type="slidenum">
              <a:rPr lang="en-US"/>
              <a:pPr>
                <a:defRPr/>
              </a:pPr>
              <a:t>‹#›</a:t>
            </a:fld>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61286D-2126-4F5F-828C-D26DC1D6572C}" type="slidenum">
              <a:rPr lang="en-US"/>
              <a:pPr>
                <a:defRPr/>
              </a:pPr>
              <a:t>‹#›</a:t>
            </a:fld>
            <a:endParaRPr 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9D536E-3993-4386-A9B5-98FA16AE9165}"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C207F5E-437B-4350-AD8A-4E5C47B7A9E3}" type="slidenum">
              <a:rPr lang="en-US"/>
              <a:pPr>
                <a:defRPr/>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A9B67F-E4D0-4C45-A901-227E38FB7528}" type="slidenum">
              <a:rPr lang="en-US"/>
              <a:pPr>
                <a:defRPr/>
              </a:pPr>
              <a:t>‹#›</a:t>
            </a:fld>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DA007B-0254-4382-BE70-3162EFB380BA}" type="slidenum">
              <a:rPr lang="en-US"/>
              <a:pPr>
                <a:defRPr/>
              </a:pPr>
              <a:t>‹#›</a:t>
            </a:fld>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731CB2-29B5-420D-9D06-029A0B265B72}" type="slidenum">
              <a:rPr lang="en-US"/>
              <a:pPr>
                <a:defRPr/>
              </a:pPr>
              <a:t>‹#›</a:t>
            </a:fld>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FE13947-9BB2-48AC-B703-2066A018E54A}" type="slidenum">
              <a:rPr lang="en-US"/>
              <a:pPr>
                <a:defRPr/>
              </a:pPr>
              <a:t>‹#›</a:t>
            </a:fld>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CA0F8F-AE99-48B6-8C9C-C68459494E55}" type="slidenum">
              <a:rPr lang="en-US"/>
              <a:pPr>
                <a:defRPr/>
              </a:pPr>
              <a:t>‹#›</a:t>
            </a:fld>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20E664-37B4-4BD9-883E-1D27AB20A1D3}" type="slidenum">
              <a:rPr lang="en-US"/>
              <a:pPr>
                <a:defRPr/>
              </a:pPr>
              <a:t>‹#›</a:t>
            </a:fld>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2175A2-93C0-4B2C-8519-D1F37D54B1BF}" type="slidenum">
              <a:rPr lang="en-US"/>
              <a:pPr>
                <a:defRPr/>
              </a:pPr>
              <a:t>‹#›</a:t>
            </a:fld>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E25967-B391-4FEC-8213-6276ED71D6C8}" type="slidenum">
              <a:rPr lang="en-US"/>
              <a:pPr>
                <a:defRPr/>
              </a:pPr>
              <a:t>‹#›</a:t>
            </a:fld>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5D3433-27D9-435A-B3F5-15572E3F3013}" type="slidenum">
              <a:rPr lang="en-US"/>
              <a:pPr>
                <a:defRPr/>
              </a:pPr>
              <a:t>‹#›</a:t>
            </a:fld>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3564ED-8885-4688-A50B-EE5BAFD6813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69B892-170B-48F2-BC1E-B46A202E978C}" type="slidenum">
              <a:rPr lang="en-US"/>
              <a:pPr>
                <a:defRPr/>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8C0B88F-8185-49CB-BEFB-2D765A41C4B0}" type="slidenum">
              <a:rPr lang="en-US"/>
              <a:pPr>
                <a:defRPr/>
              </a:pPr>
              <a:t>‹#›</a:t>
            </a:fld>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DC11EEF-88E8-4F70-AD97-9F6177AA4105}" type="slidenum">
              <a:rPr lang="en-US"/>
              <a:pPr>
                <a:defRPr/>
              </a:pPr>
              <a:t>‹#›</a:t>
            </a:fld>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F9A7E27-AA09-444A-8E06-1B4A6D3F6329}" type="slidenum">
              <a:rPr lang="en-US"/>
              <a:pPr>
                <a:defRPr/>
              </a:pPr>
              <a:t>‹#›</a:t>
            </a:fld>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72D6438-93CA-41E6-9981-802079CB9ED0}" type="slidenum">
              <a:rPr lang="en-US"/>
              <a:pPr>
                <a:defRPr/>
              </a:pPr>
              <a:t>‹#›</a:t>
            </a:fld>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59F6378-9B36-4EBD-8983-2F4EEDBA8E25}" type="slidenum">
              <a:rPr lang="en-US"/>
              <a:pPr>
                <a:defRPr/>
              </a:pPr>
              <a:t>‹#›</a:t>
            </a:fld>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9CDF032-0BE3-424E-98B7-924E73E70BFB}" type="slidenum">
              <a:rPr lang="en-US"/>
              <a:pPr>
                <a:defRPr/>
              </a:pPr>
              <a:t>‹#›</a:t>
            </a:fld>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4BCD2C7-2C43-4EDD-B27B-A3FF60280820}" type="slidenum">
              <a:rPr lang="en-US"/>
              <a:pPr>
                <a:defRPr/>
              </a:pPr>
              <a:t>‹#›</a:t>
            </a:fld>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FE55513-5F75-4BF2-9F7E-EC073FB2CD80}" type="slidenum">
              <a:rPr lang="en-US"/>
              <a:pPr>
                <a:defRPr/>
              </a:pPr>
              <a:t>‹#›</a:t>
            </a:fld>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F3626CE-F7CD-4D90-BE70-B1ED3AD5B20F}" type="slidenum">
              <a:rPr lang="en-US"/>
              <a:pPr>
                <a:defRPr/>
              </a:pPr>
              <a:t>‹#›</a:t>
            </a:fld>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E5EECAC-212B-4A9D-8483-0FF9382935D4}"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96432BE-96C5-4C40-8216-01DA4A96B888}" type="slidenum">
              <a:rPr lang="en-US"/>
              <a:pPr>
                <a:defRPr/>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51DE755-0A61-4C2A-B3AC-1A151CAF7A79}" type="slidenum">
              <a:rPr lang="en-US"/>
              <a:pPr>
                <a:defRPr/>
              </a:pPr>
              <a:t>‹#›</a:t>
            </a:fld>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r>
              <a:rPr lang="en-US" dirty="0"/>
              <a:t>Slide </a:t>
            </a:r>
            <a:fld id="{7BFA6191-195D-4952-8363-F670A17E0BA5}" type="slidenum">
              <a:rPr lang="en-US"/>
              <a:pPr>
                <a:defRPr/>
              </a:pPr>
              <a:t>‹#›</a:t>
            </a:fld>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5591C16-76A6-4861-8A44-52DD98C13191}" type="slidenum">
              <a:rPr lang="en-US"/>
              <a:pPr>
                <a:defRPr/>
              </a:pPr>
              <a:t>‹#›</a:t>
            </a:fld>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AE0548-9CE6-4779-A62B-604AD1B4B4C4}" type="slidenum">
              <a:rPr lang="en-US"/>
              <a:pPr>
                <a:defRPr/>
              </a:pPr>
              <a:t>‹#›</a:t>
            </a:fld>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FF2AF73-4924-4EDF-85E8-7FE30C2DB85F}" type="slidenum">
              <a:rPr lang="en-US"/>
              <a:pPr>
                <a:defRPr/>
              </a:pPr>
              <a:t>‹#›</a:t>
            </a:fld>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5990A9B-A2A8-4A21-A489-1054B536CE53}" type="slidenum">
              <a:rPr lang="en-US"/>
              <a:pPr>
                <a:defRPr/>
              </a:pPr>
              <a:t>‹#›</a:t>
            </a:fld>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904F405-B7BB-4600-A11B-41047AF8CC19}" type="slidenum">
              <a:rPr lang="en-US"/>
              <a:pPr>
                <a:defRPr/>
              </a:pPr>
              <a:t>‹#›</a:t>
            </a:fld>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F3E1FE9-C5AA-4917-B544-A8E5A6F46FFC}" type="slidenum">
              <a:rPr lang="en-US"/>
              <a:pPr>
                <a:defRPr/>
              </a:pPr>
              <a:t>‹#›</a:t>
            </a:fld>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8EB8192-0146-4861-9F70-14C88DC9C026}" type="slidenum">
              <a:rPr lang="en-US"/>
              <a:pPr>
                <a:defRPr/>
              </a:pPr>
              <a:t>‹#›</a:t>
            </a:fld>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8CF80EE-1AAF-40D8-A65D-A6306FEFE860}"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4D3F7D-6017-44AF-A9E4-0E1755B4E9AE}" type="slidenum">
              <a:rPr lang="en-US"/>
              <a:pPr>
                <a:defRPr/>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45DED63-8209-4AD0-86FD-F25D7B05AD78}" type="slidenum">
              <a:rPr lang="en-US"/>
              <a:pPr>
                <a:defRPr/>
              </a:pPr>
              <a:t>‹#›</a:t>
            </a:fld>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660A940-A172-4CBF-B9AE-A19A31F083A8}" type="slidenum">
              <a:rPr lang="en-US"/>
              <a:pPr>
                <a:defRPr/>
              </a:pPr>
              <a:t>‹#›</a:t>
            </a:fld>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522B93F-260E-4E72-90A3-E7BC5023EA2A}" type="slidenum">
              <a:rPr lang="en-US"/>
              <a:pPr>
                <a:defRPr/>
              </a:pPr>
              <a:t>‹#›</a:t>
            </a:fld>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r>
              <a:rPr lang="en-US" dirty="0"/>
              <a:t>Slide </a:t>
            </a:r>
            <a:fld id="{7BFA6191-195D-4952-8363-F670A17E0BA5}" type="slidenum">
              <a:rPr lang="en-US"/>
              <a:pPr>
                <a:defRPr/>
              </a:pPr>
              <a:t>‹#›</a:t>
            </a:fld>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5-Point Star 3"/>
          <p:cNvSpPr/>
          <p:nvPr/>
        </p:nvSpPr>
        <p:spPr>
          <a:xfrm>
            <a:off x="11430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5-Point Star 4"/>
          <p:cNvSpPr/>
          <p:nvPr/>
        </p:nvSpPr>
        <p:spPr>
          <a:xfrm>
            <a:off x="1295400"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Point Star 5"/>
          <p:cNvSpPr/>
          <p:nvPr/>
        </p:nvSpPr>
        <p:spPr>
          <a:xfrm>
            <a:off x="14478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AFAD45-9355-4D2C-872F-586B1F8AD0C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6BD885-A63D-4068-85EC-353A8F85E8AC}" type="slidenum">
              <a:rPr lang="en-US"/>
              <a:pPr>
                <a:defRPr/>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4DDA4A-2A7A-43C1-B757-4581FB1D2ECF}" type="slidenum">
              <a:rPr lang="en-US"/>
              <a:pPr>
                <a:defRPr/>
              </a:pPr>
              <a:t>‹#›</a:t>
            </a:fld>
            <a:endParaRPr lang="en-US"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C6164C-D6C7-4979-B4D4-A3FC24A48309}" type="slidenum">
              <a:rPr lang="en-US"/>
              <a:pPr>
                <a:defRPr/>
              </a:pPr>
              <a:t>‹#›</a:t>
            </a:fld>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EC6DDB-3098-4D8E-99EA-73C49A493A4C}" type="slidenum">
              <a:rPr lang="en-US"/>
              <a:pPr>
                <a:defRPr/>
              </a:pPr>
              <a:t>‹#›</a:t>
            </a:fld>
            <a:endParaRPr lang="en-US"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24DABB-3CDF-4FA4-B76E-5D46918CFAC5}" type="slidenum">
              <a:rPr lang="en-US"/>
              <a:pPr>
                <a:defRPr/>
              </a:pPr>
              <a:t>‹#›</a:t>
            </a:fld>
            <a:endParaRPr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CC6BCD-D9DC-43C8-A791-511858EB8E71}"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6346F4-E6B8-46FB-8D3C-D5BE139E5B94}" type="slidenum">
              <a:rPr lang="en-US"/>
              <a:pPr>
                <a:defRPr/>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8CC42D-B1E8-41A4-94AA-8407B033F38B}" type="slidenum">
              <a:rPr lang="en-US"/>
              <a:pPr>
                <a:defRPr/>
              </a:pPr>
              <a:t>‹#›</a:t>
            </a:fld>
            <a:endParaRPr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705AAA-61D3-439E-BDDB-297D75711B0F}" type="slidenum">
              <a:rPr lang="en-US"/>
              <a:pPr>
                <a:defRPr/>
              </a:pPr>
              <a:t>‹#›</a:t>
            </a:fld>
            <a:endParaRPr lang="en-US"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2EFB1F-86EA-42BE-B16E-07748142E162}" type="slidenum">
              <a:rPr lang="en-US"/>
              <a:pPr>
                <a:defRPr/>
              </a:pPr>
              <a:t>‹#›</a:t>
            </a:fld>
            <a:endParaRPr lang="en-US" dirty="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F8C216-7A9F-47CB-98AA-7C72C2FA422F}" type="slidenum">
              <a:rPr lang="en-US"/>
              <a:pPr>
                <a:defRPr/>
              </a:pPr>
              <a:t>‹#›</a:t>
            </a:fld>
            <a:endParaRPr lang="en-US" dirty="0"/>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38D2F4-8A50-4960-996D-EC705A9A81C0}" type="slidenum">
              <a:rPr lang="en-US"/>
              <a:pPr>
                <a:defRPr/>
              </a:pPr>
              <a:t>‹#›</a:t>
            </a:fld>
            <a:endParaRPr lang="en-US" dirty="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61286D-2126-4F5F-828C-D26DC1D6572C}" type="slidenum">
              <a:rPr lang="en-US"/>
              <a:pPr>
                <a:defRPr/>
              </a:pPr>
              <a:t>‹#›</a:t>
            </a:fld>
            <a:endParaRPr lang="en-US" dirty="0"/>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9D536E-3993-4386-A9B5-98FA16AE9165}" type="slidenum">
              <a:rPr lang="en-US"/>
              <a:pPr>
                <a:defRPr/>
              </a:pPr>
              <a:t>‹#›</a:t>
            </a:fld>
            <a:endParaRPr lang="en-US" dirty="0"/>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A9B67F-E4D0-4C45-A901-227E38FB7528}" type="slidenum">
              <a:rPr lang="en-US"/>
              <a:pPr>
                <a:defRPr/>
              </a:pPr>
              <a:t>‹#›</a:t>
            </a:fld>
            <a:endParaRPr lang="en-US" dirty="0"/>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DA007B-0254-4382-BE70-3162EFB380BA}" type="slidenum">
              <a:rPr lang="en-US"/>
              <a:pPr>
                <a:defRPr/>
              </a:pPr>
              <a:t>‹#›</a:t>
            </a:fld>
            <a:endParaRPr lang="en-US" dirty="0"/>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731CB2-29B5-420D-9D06-029A0B265B72}"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2EA425-BE76-4DD3-B235-4AA49C0A090B}" type="slidenum">
              <a:rPr lang="en-US"/>
              <a:pPr>
                <a:defRPr/>
              </a:pPr>
              <a:t>‹#›</a:t>
            </a:fld>
            <a:endParaRPr lang="en-US"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FE13947-9BB2-48AC-B703-2066A018E54A}" type="slidenum">
              <a:rPr lang="en-US"/>
              <a:pPr>
                <a:defRPr/>
              </a:pPr>
              <a:t>‹#›</a:t>
            </a:fld>
            <a:endParaRPr lang="en-US" dirty="0"/>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CA0F8F-AE99-48B6-8C9C-C68459494E55}" type="slidenum">
              <a:rPr lang="en-US"/>
              <a:pPr>
                <a:defRPr/>
              </a:pPr>
              <a:t>‹#›</a:t>
            </a:fld>
            <a:endParaRPr lang="en-US" dirty="0"/>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20E664-37B4-4BD9-883E-1D27AB20A1D3}" type="slidenum">
              <a:rPr lang="en-US"/>
              <a:pPr>
                <a:defRPr/>
              </a:pPr>
              <a:t>‹#›</a:t>
            </a:fld>
            <a:endParaRPr lang="en-US" dirty="0"/>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2175A2-93C0-4B2C-8519-D1F37D54B1BF}" type="slidenum">
              <a:rPr lang="en-US"/>
              <a:pPr>
                <a:defRPr/>
              </a:pPr>
              <a:t>‹#›</a:t>
            </a:fld>
            <a:endParaRPr lang="en-US" dirty="0"/>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E25967-B391-4FEC-8213-6276ED71D6C8}" type="slidenum">
              <a:rPr lang="en-US"/>
              <a:pPr>
                <a:defRPr/>
              </a:pPr>
              <a:t>‹#›</a:t>
            </a:fld>
            <a:endParaRPr lang="en-US" dirty="0"/>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5D3433-27D9-435A-B3F5-15572E3F3013}" type="slidenum">
              <a:rPr lang="en-US"/>
              <a:pPr>
                <a:defRPr/>
              </a:pPr>
              <a:t>‹#›</a:t>
            </a:fld>
            <a:endParaRPr lang="en-US" dirty="0"/>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3564ED-8885-4688-A50B-EE5BAFD6813B}" type="slidenum">
              <a:rPr lang="en-US"/>
              <a:pPr>
                <a:defRPr/>
              </a:pPr>
              <a:t>‹#›</a:t>
            </a:fld>
            <a:endParaRPr lang="en-US" dirty="0"/>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8C0B88F-8185-49CB-BEFB-2D765A41C4B0}" type="slidenum">
              <a:rPr lang="en-US"/>
              <a:pPr>
                <a:defRPr/>
              </a:pPr>
              <a:t>‹#›</a:t>
            </a:fld>
            <a:endParaRPr lang="en-US" dirty="0"/>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DC11EEF-88E8-4F70-AD97-9F6177AA4105}" type="slidenum">
              <a:rPr lang="en-US"/>
              <a:pPr>
                <a:defRPr/>
              </a:pPr>
              <a:t>‹#›</a:t>
            </a:fld>
            <a:endParaRPr lang="en-US" dirty="0"/>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F9A7E27-AA09-444A-8E06-1B4A6D3F6329}"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A952701-C993-42EC-BA11-7AACF13DE25F}" type="slidenum">
              <a:rPr lang="en-US"/>
              <a:pPr>
                <a:defRPr/>
              </a:pPr>
              <a:t>‹#›</a:t>
            </a:fld>
            <a:endParaRPr lang="en-US"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72D6438-93CA-41E6-9981-802079CB9ED0}" type="slidenum">
              <a:rPr lang="en-US"/>
              <a:pPr>
                <a:defRPr/>
              </a:pPr>
              <a:t>‹#›</a:t>
            </a:fld>
            <a:endParaRPr lang="en-US" dirty="0"/>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59F6378-9B36-4EBD-8983-2F4EEDBA8E25}" type="slidenum">
              <a:rPr lang="en-US"/>
              <a:pPr>
                <a:defRPr/>
              </a:pPr>
              <a:t>‹#›</a:t>
            </a:fld>
            <a:endParaRPr lang="en-US" dirty="0"/>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9CDF032-0BE3-424E-98B7-924E73E70BFB}" type="slidenum">
              <a:rPr lang="en-US"/>
              <a:pPr>
                <a:defRPr/>
              </a:pPr>
              <a:t>‹#›</a:t>
            </a:fld>
            <a:endParaRPr lang="en-US" dirty="0"/>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4BCD2C7-2C43-4EDD-B27B-A3FF60280820}" type="slidenum">
              <a:rPr lang="en-US"/>
              <a:pPr>
                <a:defRPr/>
              </a:pPr>
              <a:t>‹#›</a:t>
            </a:fld>
            <a:endParaRPr lang="en-US" dirty="0"/>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FE55513-5F75-4BF2-9F7E-EC073FB2CD80}" type="slidenum">
              <a:rPr lang="en-US"/>
              <a:pPr>
                <a:defRPr/>
              </a:pPr>
              <a:t>‹#›</a:t>
            </a:fld>
            <a:endParaRPr lang="en-US" dirty="0"/>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F3626CE-F7CD-4D90-BE70-B1ED3AD5B20F}" type="slidenum">
              <a:rPr lang="en-US"/>
              <a:pPr>
                <a:defRPr/>
              </a:pPr>
              <a:t>‹#›</a:t>
            </a:fld>
            <a:endParaRPr lang="en-US" dirty="0"/>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E5EECAC-212B-4A9D-8483-0FF9382935D4}" type="slidenum">
              <a:rPr lang="en-US"/>
              <a:pPr>
                <a:defRPr/>
              </a:pPr>
              <a:t>‹#›</a:t>
            </a:fld>
            <a:endParaRPr lang="en-US" dirty="0"/>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51DE755-0A61-4C2A-B3AC-1A151CAF7A79}" type="slidenum">
              <a:rPr lang="en-US"/>
              <a:pPr>
                <a:defRPr/>
              </a:pPr>
              <a:t>‹#›</a:t>
            </a:fld>
            <a:endParaRPr lang="en-US" dirty="0"/>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r>
              <a:rPr lang="en-US" dirty="0"/>
              <a:t>Slide </a:t>
            </a:r>
            <a:fld id="{7BFA6191-195D-4952-8363-F670A17E0BA5}" type="slidenum">
              <a:rPr lang="en-US"/>
              <a:pPr>
                <a:defRPr/>
              </a:pPr>
              <a:t>‹#›</a:t>
            </a:fld>
            <a:endParaRPr lang="en-US" dirty="0"/>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5591C16-76A6-4861-8A44-52DD98C13191}"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92693F6-9224-46AA-AC44-298A83C3121A}" type="slidenum">
              <a:rPr lang="en-US"/>
              <a:pPr>
                <a:defRPr/>
              </a:pPr>
              <a:t>‹#›</a:t>
            </a:fld>
            <a:endParaRPr lang="en-US" dirty="0"/>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AE0548-9CE6-4779-A62B-604AD1B4B4C4}" type="slidenum">
              <a:rPr lang="en-US"/>
              <a:pPr>
                <a:defRPr/>
              </a:pPr>
              <a:t>‹#›</a:t>
            </a:fld>
            <a:endParaRPr lang="en-US" dirty="0"/>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FF2AF73-4924-4EDF-85E8-7FE30C2DB85F}" type="slidenum">
              <a:rPr lang="en-US"/>
              <a:pPr>
                <a:defRPr/>
              </a:pPr>
              <a:t>‹#›</a:t>
            </a:fld>
            <a:endParaRPr lang="en-US" dirty="0"/>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5990A9B-A2A8-4A21-A489-1054B536CE53}" type="slidenum">
              <a:rPr lang="en-US"/>
              <a:pPr>
                <a:defRPr/>
              </a:pPr>
              <a:t>‹#›</a:t>
            </a:fld>
            <a:endParaRPr lang="en-US" dirty="0"/>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904F405-B7BB-4600-A11B-41047AF8CC19}" type="slidenum">
              <a:rPr lang="en-US"/>
              <a:pPr>
                <a:defRPr/>
              </a:pPr>
              <a:t>‹#›</a:t>
            </a:fld>
            <a:endParaRPr lang="en-US" dirty="0"/>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F3E1FE9-C5AA-4917-B544-A8E5A6F46FFC}" type="slidenum">
              <a:rPr lang="en-US"/>
              <a:pPr>
                <a:defRPr/>
              </a:pPr>
              <a:t>‹#›</a:t>
            </a:fld>
            <a:endParaRPr lang="en-US" dirty="0"/>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8EB8192-0146-4861-9F70-14C88DC9C026}" type="slidenum">
              <a:rPr lang="en-US"/>
              <a:pPr>
                <a:defRPr/>
              </a:pPr>
              <a:t>‹#›</a:t>
            </a:fld>
            <a:endParaRPr lang="en-US" dirty="0"/>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8CF80EE-1AAF-40D8-A65D-A6306FEFE860}" type="slidenum">
              <a:rPr lang="en-US"/>
              <a:pPr>
                <a:defRPr/>
              </a:pPr>
              <a:t>‹#›</a:t>
            </a:fld>
            <a:endParaRPr lang="en-US" dirty="0"/>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45DED63-8209-4AD0-86FD-F25D7B05AD78}" type="slidenum">
              <a:rPr lang="en-US"/>
              <a:pPr>
                <a:defRPr/>
              </a:pPr>
              <a:t>‹#›</a:t>
            </a:fld>
            <a:endParaRPr lang="en-US" dirty="0"/>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660A940-A172-4CBF-B9AE-A19A31F083A8}" type="slidenum">
              <a:rPr lang="en-US"/>
              <a:pPr>
                <a:defRPr/>
              </a:pPr>
              <a:t>‹#›</a:t>
            </a:fld>
            <a:endParaRPr lang="en-US" dirty="0"/>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522B93F-260E-4E72-90A3-E7BC5023EA2A}"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E2B3CCB-4A1C-4F20-B233-67C0F7717518}" type="slidenum">
              <a:rPr lang="en-US"/>
              <a:pPr>
                <a:defRPr/>
              </a:pPr>
              <a:t>‹#›</a:t>
            </a:fld>
            <a:endParaRPr lang="en-US" dirty="0"/>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r>
              <a:rPr lang="en-US" dirty="0"/>
              <a:t>Slide </a:t>
            </a:r>
            <a:fld id="{7BFA6191-195D-4952-8363-F670A17E0BA5}" type="slidenum">
              <a:rPr lang="en-US"/>
              <a:pPr>
                <a:defRPr/>
              </a:pPr>
              <a:t>‹#›</a:t>
            </a:fld>
            <a:endParaRPr lang="en-US" dirty="0"/>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5-Point Star 3"/>
          <p:cNvSpPr/>
          <p:nvPr/>
        </p:nvSpPr>
        <p:spPr>
          <a:xfrm>
            <a:off x="11430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5-Point Star 4"/>
          <p:cNvSpPr/>
          <p:nvPr/>
        </p:nvSpPr>
        <p:spPr>
          <a:xfrm>
            <a:off x="1295400"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Point Star 5"/>
          <p:cNvSpPr/>
          <p:nvPr/>
        </p:nvSpPr>
        <p:spPr>
          <a:xfrm>
            <a:off x="14478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6AE845B-CA38-4E74-8009-803040E90CB1}" type="slidenum">
              <a:rPr lang="en-US"/>
              <a:pPr>
                <a:defRPr/>
              </a:pPr>
              <a:t>‹#›</a:t>
            </a:fld>
            <a:endParaRPr lang="en-US" dirty="0"/>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4DDA4A-2A7A-43C1-B757-4581FB1D2ECF}" type="slidenum">
              <a:rPr lang="en-US"/>
              <a:pPr>
                <a:defRPr/>
              </a:pPr>
              <a:t>‹#›</a:t>
            </a:fld>
            <a:endParaRPr lang="en-US" dirty="0"/>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C6164C-D6C7-4979-B4D4-A3FC24A48309}" type="slidenum">
              <a:rPr lang="en-US"/>
              <a:pPr>
                <a:defRPr/>
              </a:pPr>
              <a:t>‹#›</a:t>
            </a:fld>
            <a:endParaRPr lang="en-US" dirty="0"/>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EC6DDB-3098-4D8E-99EA-73C49A493A4C}" type="slidenum">
              <a:rPr lang="en-US"/>
              <a:pPr>
                <a:defRPr/>
              </a:pPr>
              <a:t>‹#›</a:t>
            </a:fld>
            <a:endParaRPr lang="en-US" dirty="0"/>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24DABB-3CDF-4FA4-B76E-5D46918CFAC5}" type="slidenum">
              <a:rPr lang="en-US"/>
              <a:pPr>
                <a:defRPr/>
              </a:pPr>
              <a:t>‹#›</a:t>
            </a:fld>
            <a:endParaRPr lang="en-US" dirty="0"/>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CC6BCD-D9DC-43C8-A791-511858EB8E71}" type="slidenum">
              <a:rPr lang="en-US"/>
              <a:pPr>
                <a:defRPr/>
              </a:pPr>
              <a:t>‹#›</a:t>
            </a:fld>
            <a:endParaRPr lang="en-US" dirty="0"/>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8CC42D-B1E8-41A4-94AA-8407B033F38B}" type="slidenum">
              <a:rPr lang="en-US"/>
              <a:pPr>
                <a:defRPr/>
              </a:pPr>
              <a:t>‹#›</a:t>
            </a:fld>
            <a:endParaRPr lang="en-US" dirty="0"/>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705AAA-61D3-439E-BDDB-297D75711B0F}" type="slidenum">
              <a:rPr lang="en-US"/>
              <a:pPr>
                <a:defRPr/>
              </a:pPr>
              <a:t>‹#›</a:t>
            </a:fld>
            <a:endParaRPr lang="en-US" dirty="0"/>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2EFB1F-86EA-42BE-B16E-07748142E162}"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C7BC5E5-E666-428B-9524-F67234602F6A}" type="slidenum">
              <a:rPr lang="en-US"/>
              <a:pPr>
                <a:defRPr/>
              </a:pPr>
              <a:t>‹#›</a:t>
            </a:fld>
            <a:endParaRPr lang="en-US" dirty="0"/>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F8C216-7A9F-47CB-98AA-7C72C2FA422F}" type="slidenum">
              <a:rPr lang="en-US"/>
              <a:pPr>
                <a:defRPr/>
              </a:pPr>
              <a:t>‹#›</a:t>
            </a:fld>
            <a:endParaRPr lang="en-US" dirty="0"/>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38D2F4-8A50-4960-996D-EC705A9A81C0}" type="slidenum">
              <a:rPr lang="en-US"/>
              <a:pPr>
                <a:defRPr/>
              </a:pPr>
              <a:t>‹#›</a:t>
            </a:fld>
            <a:endParaRPr lang="en-US" dirty="0"/>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61286D-2126-4F5F-828C-D26DC1D6572C}" type="slidenum">
              <a:rPr lang="en-US"/>
              <a:pPr>
                <a:defRPr/>
              </a:pPr>
              <a:t>‹#›</a:t>
            </a:fld>
            <a:endParaRPr lang="en-US" dirty="0"/>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9D536E-3993-4386-A9B5-98FA16AE9165}" type="slidenum">
              <a:rPr lang="en-US"/>
              <a:pPr>
                <a:defRPr/>
              </a:pPr>
              <a:t>‹#›</a:t>
            </a:fld>
            <a:endParaRPr lang="en-US" dirty="0"/>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A9B67F-E4D0-4C45-A901-227E38FB7528}" type="slidenum">
              <a:rPr lang="en-US"/>
              <a:pPr>
                <a:defRPr/>
              </a:pPr>
              <a:t>‹#›</a:t>
            </a:fld>
            <a:endParaRPr lang="en-US" dirty="0"/>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DA007B-0254-4382-BE70-3162EFB380BA}" type="slidenum">
              <a:rPr lang="en-US"/>
              <a:pPr>
                <a:defRPr/>
              </a:pPr>
              <a:t>‹#›</a:t>
            </a:fld>
            <a:endParaRPr lang="en-US" dirty="0"/>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731CB2-29B5-420D-9D06-029A0B265B72}" type="slidenum">
              <a:rPr lang="en-US"/>
              <a:pPr>
                <a:defRPr/>
              </a:pPr>
              <a:t>‹#›</a:t>
            </a:fld>
            <a:endParaRPr lang="en-US" dirty="0"/>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FE13947-9BB2-48AC-B703-2066A018E54A}" type="slidenum">
              <a:rPr lang="en-US"/>
              <a:pPr>
                <a:defRPr/>
              </a:pPr>
              <a:t>‹#›</a:t>
            </a:fld>
            <a:endParaRPr lang="en-US" dirty="0"/>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CA0F8F-AE99-48B6-8C9C-C68459494E55}" type="slidenum">
              <a:rPr lang="en-US"/>
              <a:pPr>
                <a:defRPr/>
              </a:pPr>
              <a:t>‹#›</a:t>
            </a:fld>
            <a:endParaRPr lang="en-US" dirty="0"/>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20E664-37B4-4BD9-883E-1D27AB20A1D3}"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4B82A4F-07BA-40CE-8522-4569467EF4FB}" type="slidenum">
              <a:rPr lang="en-US"/>
              <a:pPr>
                <a:defRPr/>
              </a:pPr>
              <a:t>‹#›</a:t>
            </a:fld>
            <a:endParaRPr 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2175A2-93C0-4B2C-8519-D1F37D54B1BF}" type="slidenum">
              <a:rPr lang="en-US"/>
              <a:pPr>
                <a:defRPr/>
              </a:pPr>
              <a:t>‹#›</a:t>
            </a:fld>
            <a:endParaRPr lang="en-US" dirty="0"/>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E25967-B391-4FEC-8213-6276ED71D6C8}" type="slidenum">
              <a:rPr lang="en-US"/>
              <a:pPr>
                <a:defRPr/>
              </a:pPr>
              <a:t>‹#›</a:t>
            </a:fld>
            <a:endParaRPr lang="en-US" dirty="0"/>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5D3433-27D9-435A-B3F5-15572E3F3013}" type="slidenum">
              <a:rPr lang="en-US"/>
              <a:pPr>
                <a:defRPr/>
              </a:pPr>
              <a:t>‹#›</a:t>
            </a:fld>
            <a:endParaRPr lang="en-US" dirty="0"/>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3564ED-8885-4688-A50B-EE5BAFD6813B}" type="slidenum">
              <a:rPr lang="en-US"/>
              <a:pPr>
                <a:defRPr/>
              </a:pPr>
              <a:t>‹#›</a:t>
            </a:fld>
            <a:endParaRPr lang="en-US" dirty="0"/>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8C0B88F-8185-49CB-BEFB-2D765A41C4B0}" type="slidenum">
              <a:rPr lang="en-US"/>
              <a:pPr>
                <a:defRPr/>
              </a:pPr>
              <a:t>‹#›</a:t>
            </a:fld>
            <a:endParaRPr lang="en-US" dirty="0"/>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DC11EEF-88E8-4F70-AD97-9F6177AA4105}" type="slidenum">
              <a:rPr lang="en-US"/>
              <a:pPr>
                <a:defRPr/>
              </a:pPr>
              <a:t>‹#›</a:t>
            </a:fld>
            <a:endParaRPr lang="en-US" dirty="0"/>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F9A7E27-AA09-444A-8E06-1B4A6D3F6329}" type="slidenum">
              <a:rPr lang="en-US"/>
              <a:pPr>
                <a:defRPr/>
              </a:pPr>
              <a:t>‹#›</a:t>
            </a:fld>
            <a:endParaRPr lang="en-US" dirty="0"/>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72D6438-93CA-41E6-9981-802079CB9ED0}" type="slidenum">
              <a:rPr lang="en-US"/>
              <a:pPr>
                <a:defRPr/>
              </a:pPr>
              <a:t>‹#›</a:t>
            </a:fld>
            <a:endParaRPr lang="en-US" dirty="0"/>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59F6378-9B36-4EBD-8983-2F4EEDBA8E25}" type="slidenum">
              <a:rPr lang="en-US"/>
              <a:pPr>
                <a:defRPr/>
              </a:pPr>
              <a:t>‹#›</a:t>
            </a:fld>
            <a:endParaRPr lang="en-US" dirty="0"/>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9CDF032-0BE3-424E-98B7-924E73E70BFB}"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D4BF610-6DFE-4B34-9F97-9C6D6BF86A96}" type="slidenum">
              <a:rPr lang="en-US"/>
              <a:pPr>
                <a:defRPr/>
              </a:pPr>
              <a:t>‹#›</a:t>
            </a:fld>
            <a:endParaRPr lang="en-US"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4BCD2C7-2C43-4EDD-B27B-A3FF60280820}" type="slidenum">
              <a:rPr lang="en-US"/>
              <a:pPr>
                <a:defRPr/>
              </a:pPr>
              <a:t>‹#›</a:t>
            </a:fld>
            <a:endParaRPr lang="en-US" dirty="0"/>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FE55513-5F75-4BF2-9F7E-EC073FB2CD80}" type="slidenum">
              <a:rPr lang="en-US"/>
              <a:pPr>
                <a:defRPr/>
              </a:pPr>
              <a:t>‹#›</a:t>
            </a:fld>
            <a:endParaRPr lang="en-US" dirty="0"/>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F3626CE-F7CD-4D90-BE70-B1ED3AD5B20F}" type="slidenum">
              <a:rPr lang="en-US"/>
              <a:pPr>
                <a:defRPr/>
              </a:pPr>
              <a:t>‹#›</a:t>
            </a:fld>
            <a:endParaRPr lang="en-US" dirty="0"/>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E5EECAC-212B-4A9D-8483-0FF9382935D4}" type="slidenum">
              <a:rPr lang="en-US"/>
              <a:pPr>
                <a:defRPr/>
              </a:pPr>
              <a:t>‹#›</a:t>
            </a:fld>
            <a:endParaRPr lang="en-US" dirty="0"/>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51DE755-0A61-4C2A-B3AC-1A151CAF7A79}" type="slidenum">
              <a:rPr lang="en-US"/>
              <a:pPr>
                <a:defRPr/>
              </a:pPr>
              <a:t>‹#›</a:t>
            </a:fld>
            <a:endParaRPr lang="en-US" dirty="0"/>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r>
              <a:rPr lang="en-US" dirty="0"/>
              <a:t>Slide </a:t>
            </a:r>
            <a:fld id="{7BFA6191-195D-4952-8363-F670A17E0BA5}" type="slidenum">
              <a:rPr lang="en-US"/>
              <a:pPr>
                <a:defRPr/>
              </a:pPr>
              <a:t>‹#›</a:t>
            </a:fld>
            <a:endParaRPr lang="en-US" dirty="0"/>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5591C16-76A6-4861-8A44-52DD98C13191}" type="slidenum">
              <a:rPr lang="en-US"/>
              <a:pPr>
                <a:defRPr/>
              </a:pPr>
              <a:t>‹#›</a:t>
            </a:fld>
            <a:endParaRPr lang="en-US" dirty="0"/>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AE0548-9CE6-4779-A62B-604AD1B4B4C4}" type="slidenum">
              <a:rPr lang="en-US"/>
              <a:pPr>
                <a:defRPr/>
              </a:pPr>
              <a:t>‹#›</a:t>
            </a:fld>
            <a:endParaRPr lang="en-US" dirty="0"/>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FF2AF73-4924-4EDF-85E8-7FE30C2DB85F}" type="slidenum">
              <a:rPr lang="en-US"/>
              <a:pPr>
                <a:defRPr/>
              </a:pPr>
              <a:t>‹#›</a:t>
            </a:fld>
            <a:endParaRPr lang="en-US" dirty="0"/>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5990A9B-A2A8-4A21-A489-1054B536CE5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7918FD-5A80-4B52-BFD1-D5AD68A7B4D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8C535B-6CC5-4B95-8CE1-DA02CD99969E}" type="slidenum">
              <a:rPr lang="en-US"/>
              <a:pPr>
                <a:defRPr/>
              </a:pPr>
              <a:t>‹#›</a:t>
            </a:fld>
            <a:endParaRPr lang="en-US"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904F405-B7BB-4600-A11B-41047AF8CC19}" type="slidenum">
              <a:rPr lang="en-US"/>
              <a:pPr>
                <a:defRPr/>
              </a:pPr>
              <a:t>‹#›</a:t>
            </a:fld>
            <a:endParaRPr lang="en-US" dirty="0"/>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F3E1FE9-C5AA-4917-B544-A8E5A6F46FFC}" type="slidenum">
              <a:rPr lang="en-US"/>
              <a:pPr>
                <a:defRPr/>
              </a:pPr>
              <a:t>‹#›</a:t>
            </a:fld>
            <a:endParaRPr lang="en-US" dirty="0"/>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8EB8192-0146-4861-9F70-14C88DC9C026}" type="slidenum">
              <a:rPr lang="en-US"/>
              <a:pPr>
                <a:defRPr/>
              </a:pPr>
              <a:t>‹#›</a:t>
            </a:fld>
            <a:endParaRPr lang="en-US" dirty="0"/>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8CF80EE-1AAF-40D8-A65D-A6306FEFE860}" type="slidenum">
              <a:rPr lang="en-US"/>
              <a:pPr>
                <a:defRPr/>
              </a:pPr>
              <a:t>‹#›</a:t>
            </a:fld>
            <a:endParaRPr lang="en-US" dirty="0"/>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45DED63-8209-4AD0-86FD-F25D7B05AD78}" type="slidenum">
              <a:rPr lang="en-US"/>
              <a:pPr>
                <a:defRPr/>
              </a:pPr>
              <a:t>‹#›</a:t>
            </a:fld>
            <a:endParaRPr lang="en-US" dirty="0"/>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660A940-A172-4CBF-B9AE-A19A31F083A8}" type="slidenum">
              <a:rPr lang="en-US"/>
              <a:pPr>
                <a:defRPr/>
              </a:pPr>
              <a:t>‹#›</a:t>
            </a:fld>
            <a:endParaRPr lang="en-US" dirty="0"/>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522B93F-260E-4E72-90A3-E7BC5023EA2A}" type="slidenum">
              <a:rPr lang="en-US"/>
              <a:pPr>
                <a:defRPr/>
              </a:pPr>
              <a:t>‹#›</a:t>
            </a:fld>
            <a:endParaRPr lang="en-US" dirty="0"/>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r>
              <a:rPr lang="en-US" dirty="0"/>
              <a:t>Slide </a:t>
            </a:r>
            <a:fld id="{7BFA6191-195D-4952-8363-F670A17E0BA5}" type="slidenum">
              <a:rPr lang="en-US"/>
              <a:pPr>
                <a:defRPr/>
              </a:pPr>
              <a:t>‹#›</a:t>
            </a:fld>
            <a:endParaRPr lang="en-US" dirty="0"/>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5-Point Star 3"/>
          <p:cNvSpPr/>
          <p:nvPr/>
        </p:nvSpPr>
        <p:spPr>
          <a:xfrm>
            <a:off x="11430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5-Point Star 4"/>
          <p:cNvSpPr/>
          <p:nvPr/>
        </p:nvSpPr>
        <p:spPr>
          <a:xfrm>
            <a:off x="1295400"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Point Star 5"/>
          <p:cNvSpPr/>
          <p:nvPr/>
        </p:nvSpPr>
        <p:spPr>
          <a:xfrm>
            <a:off x="14478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34360B6-025A-47D9-A52B-D4EFE01A1D6C}" type="slidenum">
              <a:rPr lang="en-US"/>
              <a:pPr>
                <a:defRPr/>
              </a:pPr>
              <a:t>‹#›</a:t>
            </a:fld>
            <a:endParaRPr lang="en-US" dirty="0"/>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4DDA4A-2A7A-43C1-B757-4581FB1D2ECF}"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93821EA-850C-4172-8841-D75D6674625A}" type="slidenum">
              <a:rPr lang="en-US"/>
              <a:pPr>
                <a:defRPr/>
              </a:pPr>
              <a:t>‹#›</a:t>
            </a:fld>
            <a:endParaRPr lang="en-US" dirty="0"/>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C6164C-D6C7-4979-B4D4-A3FC24A48309}" type="slidenum">
              <a:rPr lang="en-US"/>
              <a:pPr>
                <a:defRPr/>
              </a:pPr>
              <a:t>‹#›</a:t>
            </a:fld>
            <a:endParaRPr lang="en-US" dirty="0"/>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EC6DDB-3098-4D8E-99EA-73C49A493A4C}" type="slidenum">
              <a:rPr lang="en-US"/>
              <a:pPr>
                <a:defRPr/>
              </a:pPr>
              <a:t>‹#›</a:t>
            </a:fld>
            <a:endParaRPr lang="en-US" dirty="0"/>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24DABB-3CDF-4FA4-B76E-5D46918CFAC5}" type="slidenum">
              <a:rPr lang="en-US"/>
              <a:pPr>
                <a:defRPr/>
              </a:pPr>
              <a:t>‹#›</a:t>
            </a:fld>
            <a:endParaRPr lang="en-US" dirty="0"/>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CC6BCD-D9DC-43C8-A791-511858EB8E71}" type="slidenum">
              <a:rPr lang="en-US"/>
              <a:pPr>
                <a:defRPr/>
              </a:pPr>
              <a:t>‹#›</a:t>
            </a:fld>
            <a:endParaRPr lang="en-US" dirty="0"/>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8CC42D-B1E8-41A4-94AA-8407B033F38B}" type="slidenum">
              <a:rPr lang="en-US"/>
              <a:pPr>
                <a:defRPr/>
              </a:pPr>
              <a:t>‹#›</a:t>
            </a:fld>
            <a:endParaRPr lang="en-US" dirty="0"/>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705AAA-61D3-439E-BDDB-297D75711B0F}" type="slidenum">
              <a:rPr lang="en-US"/>
              <a:pPr>
                <a:defRPr/>
              </a:pPr>
              <a:t>‹#›</a:t>
            </a:fld>
            <a:endParaRPr lang="en-US" dirty="0"/>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2EFB1F-86EA-42BE-B16E-07748142E162}" type="slidenum">
              <a:rPr lang="en-US"/>
              <a:pPr>
                <a:defRPr/>
              </a:pPr>
              <a:t>‹#›</a:t>
            </a:fld>
            <a:endParaRPr lang="en-US" dirty="0"/>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F8C216-7A9F-47CB-98AA-7C72C2FA422F}" type="slidenum">
              <a:rPr lang="en-US"/>
              <a:pPr>
                <a:defRPr/>
              </a:pPr>
              <a:t>‹#›</a:t>
            </a:fld>
            <a:endParaRPr lang="en-US" dirty="0"/>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38D2F4-8A50-4960-996D-EC705A9A81C0}" type="slidenum">
              <a:rPr lang="en-US"/>
              <a:pPr>
                <a:defRPr/>
              </a:pPr>
              <a:t>‹#›</a:t>
            </a:fld>
            <a:endParaRPr lang="en-US" dirty="0"/>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61286D-2126-4F5F-828C-D26DC1D6572C}"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0B7F1EF-0FB6-4F80-B265-6CB59831C6A7}" type="slidenum">
              <a:rPr lang="en-US"/>
              <a:pPr>
                <a:defRPr/>
              </a:pPr>
              <a:t>‹#›</a:t>
            </a:fld>
            <a:endParaRPr lang="en-US" dirty="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9D536E-3993-4386-A9B5-98FA16AE9165}" type="slidenum">
              <a:rPr lang="en-US"/>
              <a:pPr>
                <a:defRPr/>
              </a:pPr>
              <a:t>‹#›</a:t>
            </a:fld>
            <a:endParaRPr lang="en-US" dirty="0"/>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A9B67F-E4D0-4C45-A901-227E38FB7528}" type="slidenum">
              <a:rPr lang="en-US"/>
              <a:pPr>
                <a:defRPr/>
              </a:pPr>
              <a:t>‹#›</a:t>
            </a:fld>
            <a:endParaRPr lang="en-US" dirty="0"/>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DA007B-0254-4382-BE70-3162EFB380BA}" type="slidenum">
              <a:rPr lang="en-US"/>
              <a:pPr>
                <a:defRPr/>
              </a:pPr>
              <a:t>‹#›</a:t>
            </a:fld>
            <a:endParaRPr lang="en-US" dirty="0"/>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731CB2-29B5-420D-9D06-029A0B265B72}" type="slidenum">
              <a:rPr lang="en-US"/>
              <a:pPr>
                <a:defRPr/>
              </a:pPr>
              <a:t>‹#›</a:t>
            </a:fld>
            <a:endParaRPr lang="en-US" dirty="0"/>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FE13947-9BB2-48AC-B703-2066A018E54A}" type="slidenum">
              <a:rPr lang="en-US"/>
              <a:pPr>
                <a:defRPr/>
              </a:pPr>
              <a:t>‹#›</a:t>
            </a:fld>
            <a:endParaRPr lang="en-US" dirty="0"/>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CA0F8F-AE99-48B6-8C9C-C68459494E55}" type="slidenum">
              <a:rPr lang="en-US"/>
              <a:pPr>
                <a:defRPr/>
              </a:pPr>
              <a:t>‹#›</a:t>
            </a:fld>
            <a:endParaRPr lang="en-US" dirty="0"/>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20E664-37B4-4BD9-883E-1D27AB20A1D3}" type="slidenum">
              <a:rPr lang="en-US"/>
              <a:pPr>
                <a:defRPr/>
              </a:pPr>
              <a:t>‹#›</a:t>
            </a:fld>
            <a:endParaRPr lang="en-US" dirty="0"/>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2175A2-93C0-4B2C-8519-D1F37D54B1BF}" type="slidenum">
              <a:rPr lang="en-US"/>
              <a:pPr>
                <a:defRPr/>
              </a:pPr>
              <a:t>‹#›</a:t>
            </a:fld>
            <a:endParaRPr lang="en-US" dirty="0"/>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E25967-B391-4FEC-8213-6276ED71D6C8}" type="slidenum">
              <a:rPr lang="en-US"/>
              <a:pPr>
                <a:defRPr/>
              </a:pPr>
              <a:t>‹#›</a:t>
            </a:fld>
            <a:endParaRPr lang="en-US" dirty="0"/>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5D3433-27D9-435A-B3F5-15572E3F3013}"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3886200"/>
          </a:xfrm>
        </p:spPr>
        <p:txBody>
          <a:bodyPr/>
          <a:lstStyle/>
          <a:p>
            <a:pPr lvl="0"/>
            <a:endParaRPr lang="en-US" noProof="0"/>
          </a:p>
        </p:txBody>
      </p:sp>
      <p:sp>
        <p:nvSpPr>
          <p:cNvPr id="4" name="Rectangle 6"/>
          <p:cNvSpPr>
            <a:spLocks noGrp="1" noChangeArrowheads="1"/>
          </p:cNvSpPr>
          <p:nvPr>
            <p:ph type="sldNum" sz="quarter" idx="10"/>
          </p:nvPr>
        </p:nvSpPr>
        <p:spPr/>
        <p:txBody>
          <a:bodyPr/>
          <a:lstStyle>
            <a:lvl1pPr>
              <a:defRPr>
                <a:solidFill>
                  <a:srgbClr val="000000"/>
                </a:solidFill>
              </a:defRPr>
            </a:lvl1pPr>
          </a:lstStyle>
          <a:p>
            <a:pPr>
              <a:defRPr/>
            </a:pPr>
            <a:fld id="{43B92CFF-2D2F-4FE6-9C31-D398CC3F83DE}" type="slidenum">
              <a:rPr lang="en-US"/>
              <a:pPr>
                <a:defRPr/>
              </a:pPr>
              <a:t>‹#›</a:t>
            </a:fld>
            <a:endParaRPr lang="en-US" dirty="0"/>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3564ED-8885-4688-A50B-EE5BAFD6813B}" type="slidenum">
              <a:rPr lang="en-US"/>
              <a:pPr>
                <a:defRPr/>
              </a:pPr>
              <a:t>‹#›</a:t>
            </a:fld>
            <a:endParaRPr lang="en-US" dirty="0"/>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8C0B88F-8185-49CB-BEFB-2D765A41C4B0}" type="slidenum">
              <a:rPr lang="en-US"/>
              <a:pPr>
                <a:defRPr/>
              </a:pPr>
              <a:t>‹#›</a:t>
            </a:fld>
            <a:endParaRPr lang="en-US" dirty="0"/>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DC11EEF-88E8-4F70-AD97-9F6177AA4105}" type="slidenum">
              <a:rPr lang="en-US"/>
              <a:pPr>
                <a:defRPr/>
              </a:pPr>
              <a:t>‹#›</a:t>
            </a:fld>
            <a:endParaRPr lang="en-US" dirty="0"/>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F9A7E27-AA09-444A-8E06-1B4A6D3F6329}" type="slidenum">
              <a:rPr lang="en-US"/>
              <a:pPr>
                <a:defRPr/>
              </a:pPr>
              <a:t>‹#›</a:t>
            </a:fld>
            <a:endParaRPr lang="en-US" dirty="0"/>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72D6438-93CA-41E6-9981-802079CB9ED0}" type="slidenum">
              <a:rPr lang="en-US"/>
              <a:pPr>
                <a:defRPr/>
              </a:pPr>
              <a:t>‹#›</a:t>
            </a:fld>
            <a:endParaRPr lang="en-US" dirty="0"/>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59F6378-9B36-4EBD-8983-2F4EEDBA8E25}" type="slidenum">
              <a:rPr lang="en-US"/>
              <a:pPr>
                <a:defRPr/>
              </a:pPr>
              <a:t>‹#›</a:t>
            </a:fld>
            <a:endParaRPr lang="en-US" dirty="0"/>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9CDF032-0BE3-424E-98B7-924E73E70BFB}" type="slidenum">
              <a:rPr lang="en-US"/>
              <a:pPr>
                <a:defRPr/>
              </a:pPr>
              <a:t>‹#›</a:t>
            </a:fld>
            <a:endParaRPr lang="en-US" dirty="0"/>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4BCD2C7-2C43-4EDD-B27B-A3FF60280820}" type="slidenum">
              <a:rPr lang="en-US"/>
              <a:pPr>
                <a:defRPr/>
              </a:pPr>
              <a:t>‹#›</a:t>
            </a:fld>
            <a:endParaRPr lang="en-US" dirty="0"/>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FE55513-5F75-4BF2-9F7E-EC073FB2CD80}" type="slidenum">
              <a:rPr lang="en-US"/>
              <a:pPr>
                <a:defRPr/>
              </a:pPr>
              <a:t>‹#›</a:t>
            </a:fld>
            <a:endParaRPr lang="en-US" dirty="0"/>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F3626CE-F7CD-4D90-BE70-B1ED3AD5B20F}"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a:t>Click to edit Master title style</a:t>
            </a:r>
          </a:p>
        </p:txBody>
      </p:sp>
      <p:sp>
        <p:nvSpPr>
          <p:cNvPr id="3" name="Content Placeholder 2"/>
          <p:cNvSpPr>
            <a:spLocks noGrp="1"/>
          </p:cNvSpPr>
          <p:nvPr>
            <p:ph sz="half" idx="1"/>
          </p:nvPr>
        </p:nvSpPr>
        <p:spPr>
          <a:xfrm>
            <a:off x="457200" y="2133600"/>
            <a:ext cx="4038600" cy="399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2133600"/>
            <a:ext cx="4038600" cy="399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r>
              <a:rPr lang="en-US"/>
              <a:t>Slide </a:t>
            </a:r>
            <a:fld id="{4177D8BD-2746-465B-AA80-CFC070F1196C}" type="slidenum">
              <a:rPr lang="en-US"/>
              <a:pPr>
                <a:defRPr/>
              </a:pPr>
              <a:t>‹#›</a:t>
            </a:fld>
            <a:endParaRPr lang="en-US"/>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E5EECAC-212B-4A9D-8483-0FF9382935D4}" type="slidenum">
              <a:rPr lang="en-US"/>
              <a:pPr>
                <a:defRPr/>
              </a:pPr>
              <a:t>‹#›</a:t>
            </a:fld>
            <a:endParaRPr lang="en-US" dirty="0"/>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51DE755-0A61-4C2A-B3AC-1A151CAF7A79}" type="slidenum">
              <a:rPr lang="en-US"/>
              <a:pPr>
                <a:defRPr/>
              </a:pPr>
              <a:t>‹#›</a:t>
            </a:fld>
            <a:endParaRPr lang="en-US" dirty="0"/>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r>
              <a:rPr lang="en-US" dirty="0"/>
              <a:t>Slide </a:t>
            </a:r>
            <a:fld id="{7BFA6191-195D-4952-8363-F670A17E0BA5}" type="slidenum">
              <a:rPr lang="en-US"/>
              <a:pPr>
                <a:defRPr/>
              </a:pPr>
              <a:t>‹#›</a:t>
            </a:fld>
            <a:endParaRPr lang="en-US" dirty="0"/>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5591C16-76A6-4861-8A44-52DD98C13191}" type="slidenum">
              <a:rPr lang="en-US"/>
              <a:pPr>
                <a:defRPr/>
              </a:pPr>
              <a:t>‹#›</a:t>
            </a:fld>
            <a:endParaRPr lang="en-US" dirty="0"/>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AE0548-9CE6-4779-A62B-604AD1B4B4C4}" type="slidenum">
              <a:rPr lang="en-US"/>
              <a:pPr>
                <a:defRPr/>
              </a:pPr>
              <a:t>‹#›</a:t>
            </a:fld>
            <a:endParaRPr lang="en-US" dirty="0"/>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FF2AF73-4924-4EDF-85E8-7FE30C2DB85F}" type="slidenum">
              <a:rPr lang="en-US"/>
              <a:pPr>
                <a:defRPr/>
              </a:pPr>
              <a:t>‹#›</a:t>
            </a:fld>
            <a:endParaRPr lang="en-US" dirty="0"/>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5990A9B-A2A8-4A21-A489-1054B536CE53}" type="slidenum">
              <a:rPr lang="en-US"/>
              <a:pPr>
                <a:defRPr/>
              </a:pPr>
              <a:t>‹#›</a:t>
            </a:fld>
            <a:endParaRPr lang="en-US" dirty="0"/>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904F405-B7BB-4600-A11B-41047AF8CC19}" type="slidenum">
              <a:rPr lang="en-US"/>
              <a:pPr>
                <a:defRPr/>
              </a:pPr>
              <a:t>‹#›</a:t>
            </a:fld>
            <a:endParaRPr lang="en-US" dirty="0"/>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F3E1FE9-C5AA-4917-B544-A8E5A6F46FFC}" type="slidenum">
              <a:rPr lang="en-US"/>
              <a:pPr>
                <a:defRPr/>
              </a:pPr>
              <a:t>‹#›</a:t>
            </a:fld>
            <a:endParaRPr lang="en-US" dirty="0"/>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8EB8192-0146-4861-9F70-14C88DC9C026}"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A4CF361-6E6C-4315-92ED-DDFEA551AF39}" type="slidenum">
              <a:rPr lang="en-US"/>
              <a:pPr>
                <a:defRPr/>
              </a:pPr>
              <a:t>‹#›</a:t>
            </a:fld>
            <a:endParaRPr lang="en-US" dirty="0"/>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8CF80EE-1AAF-40D8-A65D-A6306FEFE860}" type="slidenum">
              <a:rPr lang="en-US"/>
              <a:pPr>
                <a:defRPr/>
              </a:pPr>
              <a:t>‹#›</a:t>
            </a:fld>
            <a:endParaRPr lang="en-US" dirty="0"/>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45DED63-8209-4AD0-86FD-F25D7B05AD78}" type="slidenum">
              <a:rPr lang="en-US"/>
              <a:pPr>
                <a:defRPr/>
              </a:pPr>
              <a:t>‹#›</a:t>
            </a:fld>
            <a:endParaRPr lang="en-US" dirty="0"/>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660A940-A172-4CBF-B9AE-A19A31F083A8}" type="slidenum">
              <a:rPr lang="en-US"/>
              <a:pPr>
                <a:defRPr/>
              </a:pPr>
              <a:t>‹#›</a:t>
            </a:fld>
            <a:endParaRPr lang="en-US" dirty="0"/>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522B93F-260E-4E72-90A3-E7BC5023EA2A}" type="slidenum">
              <a:rPr lang="en-US"/>
              <a:pPr>
                <a:defRPr/>
              </a:pPr>
              <a:t>‹#›</a:t>
            </a:fld>
            <a:endParaRPr lang="en-US" dirty="0"/>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r>
              <a:rPr lang="en-US" dirty="0"/>
              <a:t>Slide </a:t>
            </a:r>
            <a:fld id="{7BFA6191-195D-4952-8363-F670A17E0BA5}" type="slidenum">
              <a:rPr lang="en-US"/>
              <a:pPr>
                <a:defRPr/>
              </a:pPr>
              <a:t>‹#›</a:t>
            </a:fld>
            <a:endParaRPr lang="en-US" dirty="0"/>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5-Point Star 3"/>
          <p:cNvSpPr/>
          <p:nvPr/>
        </p:nvSpPr>
        <p:spPr>
          <a:xfrm>
            <a:off x="11430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5-Point Star 4"/>
          <p:cNvSpPr/>
          <p:nvPr/>
        </p:nvSpPr>
        <p:spPr>
          <a:xfrm>
            <a:off x="1295400"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Point Star 5"/>
          <p:cNvSpPr/>
          <p:nvPr/>
        </p:nvSpPr>
        <p:spPr>
          <a:xfrm>
            <a:off x="14478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B56F36E-A8C8-4C05-A1CA-0A186EAB3781}" type="slidenum">
              <a:rPr lang="en-US"/>
              <a:pPr>
                <a:defRPr/>
              </a:pPr>
              <a:t>‹#›</a:t>
            </a:fld>
            <a:endParaRPr lang="en-US" dirty="0"/>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4DDA4A-2A7A-43C1-B757-4581FB1D2ECF}" type="slidenum">
              <a:rPr lang="en-US"/>
              <a:pPr>
                <a:defRPr/>
              </a:pPr>
              <a:t>‹#›</a:t>
            </a:fld>
            <a:endParaRPr lang="en-US" dirty="0"/>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C6164C-D6C7-4979-B4D4-A3FC24A48309}" type="slidenum">
              <a:rPr lang="en-US"/>
              <a:pPr>
                <a:defRPr/>
              </a:pPr>
              <a:t>‹#›</a:t>
            </a:fld>
            <a:endParaRPr lang="en-US" dirty="0"/>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EC6DDB-3098-4D8E-99EA-73C49A493A4C}" type="slidenum">
              <a:rPr lang="en-US"/>
              <a:pPr>
                <a:defRPr/>
              </a:pPr>
              <a:t>‹#›</a:t>
            </a:fld>
            <a:endParaRPr lang="en-US" dirty="0"/>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24DABB-3CDF-4FA4-B76E-5D46918CFAC5}"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144EB45-E95B-4EF9-9679-9C1F5F19215B}" type="slidenum">
              <a:rPr lang="en-US"/>
              <a:pPr>
                <a:defRPr/>
              </a:pPr>
              <a:t>‹#›</a:t>
            </a:fld>
            <a:endParaRPr lang="en-US" dirty="0"/>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CC6BCD-D9DC-43C8-A791-511858EB8E71}" type="slidenum">
              <a:rPr lang="en-US"/>
              <a:pPr>
                <a:defRPr/>
              </a:pPr>
              <a:t>‹#›</a:t>
            </a:fld>
            <a:endParaRPr lang="en-US" dirty="0"/>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8CC42D-B1E8-41A4-94AA-8407B033F38B}" type="slidenum">
              <a:rPr lang="en-US"/>
              <a:pPr>
                <a:defRPr/>
              </a:pPr>
              <a:t>‹#›</a:t>
            </a:fld>
            <a:endParaRPr lang="en-US" dirty="0"/>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705AAA-61D3-439E-BDDB-297D75711B0F}" type="slidenum">
              <a:rPr lang="en-US"/>
              <a:pPr>
                <a:defRPr/>
              </a:pPr>
              <a:t>‹#›</a:t>
            </a:fld>
            <a:endParaRPr lang="en-US" dirty="0"/>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2EFB1F-86EA-42BE-B16E-07748142E162}" type="slidenum">
              <a:rPr lang="en-US"/>
              <a:pPr>
                <a:defRPr/>
              </a:pPr>
              <a:t>‹#›</a:t>
            </a:fld>
            <a:endParaRPr lang="en-US" dirty="0"/>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F8C216-7A9F-47CB-98AA-7C72C2FA422F}" type="slidenum">
              <a:rPr lang="en-US"/>
              <a:pPr>
                <a:defRPr/>
              </a:pPr>
              <a:t>‹#›</a:t>
            </a:fld>
            <a:endParaRPr lang="en-US" dirty="0"/>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38D2F4-8A50-4960-996D-EC705A9A81C0}" type="slidenum">
              <a:rPr lang="en-US"/>
              <a:pPr>
                <a:defRPr/>
              </a:pPr>
              <a:t>‹#›</a:t>
            </a:fld>
            <a:endParaRPr lang="en-US" dirty="0"/>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61286D-2126-4F5F-828C-D26DC1D6572C}" type="slidenum">
              <a:rPr lang="en-US"/>
              <a:pPr>
                <a:defRPr/>
              </a:pPr>
              <a:t>‹#›</a:t>
            </a:fld>
            <a:endParaRPr lang="en-US" dirty="0"/>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9D536E-3993-4386-A9B5-98FA16AE9165}" type="slidenum">
              <a:rPr lang="en-US"/>
              <a:pPr>
                <a:defRPr/>
              </a:pPr>
              <a:t>‹#›</a:t>
            </a:fld>
            <a:endParaRPr lang="en-US" dirty="0"/>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A9B67F-E4D0-4C45-A901-227E38FB7528}" type="slidenum">
              <a:rPr lang="en-US"/>
              <a:pPr>
                <a:defRPr/>
              </a:pPr>
              <a:t>‹#›</a:t>
            </a:fld>
            <a:endParaRPr lang="en-US" dirty="0"/>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DA007B-0254-4382-BE70-3162EFB380BA}"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0219FF3-7D7F-4A70-96DB-3D07CF5B2339}" type="slidenum">
              <a:rPr lang="en-US"/>
              <a:pPr>
                <a:defRPr/>
              </a:pPr>
              <a:t>‹#›</a:t>
            </a:fld>
            <a:endParaRPr lang="en-US" dirty="0"/>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731CB2-29B5-420D-9D06-029A0B265B72}" type="slidenum">
              <a:rPr lang="en-US"/>
              <a:pPr>
                <a:defRPr/>
              </a:pPr>
              <a:t>‹#›</a:t>
            </a:fld>
            <a:endParaRPr lang="en-US" dirty="0"/>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FE13947-9BB2-48AC-B703-2066A018E54A}" type="slidenum">
              <a:rPr lang="en-US"/>
              <a:pPr>
                <a:defRPr/>
              </a:pPr>
              <a:t>‹#›</a:t>
            </a:fld>
            <a:endParaRPr lang="en-US" dirty="0"/>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CA0F8F-AE99-48B6-8C9C-C68459494E55}" type="slidenum">
              <a:rPr lang="en-US"/>
              <a:pPr>
                <a:defRPr/>
              </a:pPr>
              <a:t>‹#›</a:t>
            </a:fld>
            <a:endParaRPr lang="en-US" dirty="0"/>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20E664-37B4-4BD9-883E-1D27AB20A1D3}" type="slidenum">
              <a:rPr lang="en-US"/>
              <a:pPr>
                <a:defRPr/>
              </a:pPr>
              <a:t>‹#›</a:t>
            </a:fld>
            <a:endParaRPr lang="en-US" dirty="0"/>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2175A2-93C0-4B2C-8519-D1F37D54B1BF}" type="slidenum">
              <a:rPr lang="en-US"/>
              <a:pPr>
                <a:defRPr/>
              </a:pPr>
              <a:t>‹#›</a:t>
            </a:fld>
            <a:endParaRPr lang="en-US" dirty="0"/>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E25967-B391-4FEC-8213-6276ED71D6C8}" type="slidenum">
              <a:rPr lang="en-US"/>
              <a:pPr>
                <a:defRPr/>
              </a:pPr>
              <a:t>‹#›</a:t>
            </a:fld>
            <a:endParaRPr lang="en-US" dirty="0"/>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5D3433-27D9-435A-B3F5-15572E3F3013}" type="slidenum">
              <a:rPr lang="en-US"/>
              <a:pPr>
                <a:defRPr/>
              </a:pPr>
              <a:t>‹#›</a:t>
            </a:fld>
            <a:endParaRPr lang="en-US" dirty="0"/>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3564ED-8885-4688-A50B-EE5BAFD6813B}" type="slidenum">
              <a:rPr lang="en-US"/>
              <a:pPr>
                <a:defRPr/>
              </a:pPr>
              <a:t>‹#›</a:t>
            </a:fld>
            <a:endParaRPr lang="en-US" dirty="0"/>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8C0B88F-8185-49CB-BEFB-2D765A41C4B0}" type="slidenum">
              <a:rPr lang="en-US"/>
              <a:pPr>
                <a:defRPr/>
              </a:pPr>
              <a:t>‹#›</a:t>
            </a:fld>
            <a:endParaRPr lang="en-US" dirty="0"/>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DC11EEF-88E8-4F70-AD97-9F6177AA410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0678C3-48D6-4A2C-9071-E9EEF567E343}"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871A757-B0CF-4323-B717-046B3C9297B7}" type="slidenum">
              <a:rPr lang="en-US"/>
              <a:pPr>
                <a:defRPr/>
              </a:pPr>
              <a:t>‹#›</a:t>
            </a:fld>
            <a:endParaRPr lang="en-US" dirty="0"/>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F9A7E27-AA09-444A-8E06-1B4A6D3F6329}" type="slidenum">
              <a:rPr lang="en-US"/>
              <a:pPr>
                <a:defRPr/>
              </a:pPr>
              <a:t>‹#›</a:t>
            </a:fld>
            <a:endParaRPr lang="en-US" dirty="0"/>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72D6438-93CA-41E6-9981-802079CB9ED0}" type="slidenum">
              <a:rPr lang="en-US"/>
              <a:pPr>
                <a:defRPr/>
              </a:pPr>
              <a:t>‹#›</a:t>
            </a:fld>
            <a:endParaRPr lang="en-US" dirty="0"/>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59F6378-9B36-4EBD-8983-2F4EEDBA8E25}" type="slidenum">
              <a:rPr lang="en-US"/>
              <a:pPr>
                <a:defRPr/>
              </a:pPr>
              <a:t>‹#›</a:t>
            </a:fld>
            <a:endParaRPr lang="en-US" dirty="0"/>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9CDF032-0BE3-424E-98B7-924E73E70BFB}" type="slidenum">
              <a:rPr lang="en-US"/>
              <a:pPr>
                <a:defRPr/>
              </a:pPr>
              <a:t>‹#›</a:t>
            </a:fld>
            <a:endParaRPr lang="en-US" dirty="0"/>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4BCD2C7-2C43-4EDD-B27B-A3FF60280820}" type="slidenum">
              <a:rPr lang="en-US"/>
              <a:pPr>
                <a:defRPr/>
              </a:pPr>
              <a:t>‹#›</a:t>
            </a:fld>
            <a:endParaRPr lang="en-US" dirty="0"/>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FE55513-5F75-4BF2-9F7E-EC073FB2CD80}" type="slidenum">
              <a:rPr lang="en-US"/>
              <a:pPr>
                <a:defRPr/>
              </a:pPr>
              <a:t>‹#›</a:t>
            </a:fld>
            <a:endParaRPr lang="en-US" dirty="0"/>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F3626CE-F7CD-4D90-BE70-B1ED3AD5B20F}" type="slidenum">
              <a:rPr lang="en-US"/>
              <a:pPr>
                <a:defRPr/>
              </a:pPr>
              <a:t>‹#›</a:t>
            </a:fld>
            <a:endParaRPr lang="en-US" dirty="0"/>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E5EECAC-212B-4A9D-8483-0FF9382935D4}" type="slidenum">
              <a:rPr lang="en-US"/>
              <a:pPr>
                <a:defRPr/>
              </a:pPr>
              <a:t>‹#›</a:t>
            </a:fld>
            <a:endParaRPr lang="en-US" dirty="0"/>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51DE755-0A61-4C2A-B3AC-1A151CAF7A79}" type="slidenum">
              <a:rPr lang="en-US"/>
              <a:pPr>
                <a:defRPr/>
              </a:pPr>
              <a:t>‹#›</a:t>
            </a:fld>
            <a:endParaRPr lang="en-US" dirty="0"/>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r>
              <a:rPr lang="en-US" dirty="0"/>
              <a:t>Slide </a:t>
            </a:r>
            <a:fld id="{7BFA6191-195D-4952-8363-F670A17E0BA5}"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9D4888D-687C-4771-A72F-124F5B55A70C}" type="slidenum">
              <a:rPr lang="en-US"/>
              <a:pPr>
                <a:defRPr/>
              </a:pPr>
              <a:t>‹#›</a:t>
            </a:fld>
            <a:endParaRPr lang="en-US" dirty="0"/>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5591C16-76A6-4861-8A44-52DD98C13191}" type="slidenum">
              <a:rPr lang="en-US"/>
              <a:pPr>
                <a:defRPr/>
              </a:pPr>
              <a:t>‹#›</a:t>
            </a:fld>
            <a:endParaRPr lang="en-US" dirty="0"/>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AE0548-9CE6-4779-A62B-604AD1B4B4C4}" type="slidenum">
              <a:rPr lang="en-US"/>
              <a:pPr>
                <a:defRPr/>
              </a:pPr>
              <a:t>‹#›</a:t>
            </a:fld>
            <a:endParaRPr lang="en-US" dirty="0"/>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FF2AF73-4924-4EDF-85E8-7FE30C2DB85F}" type="slidenum">
              <a:rPr lang="en-US"/>
              <a:pPr>
                <a:defRPr/>
              </a:pPr>
              <a:t>‹#›</a:t>
            </a:fld>
            <a:endParaRPr lang="en-US" dirty="0"/>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5990A9B-A2A8-4A21-A489-1054B536CE53}" type="slidenum">
              <a:rPr lang="en-US"/>
              <a:pPr>
                <a:defRPr/>
              </a:pPr>
              <a:t>‹#›</a:t>
            </a:fld>
            <a:endParaRPr lang="en-US" dirty="0"/>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904F405-B7BB-4600-A11B-41047AF8CC19}" type="slidenum">
              <a:rPr lang="en-US"/>
              <a:pPr>
                <a:defRPr/>
              </a:pPr>
              <a:t>‹#›</a:t>
            </a:fld>
            <a:endParaRPr lang="en-US" dirty="0"/>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F3E1FE9-C5AA-4917-B544-A8E5A6F46FFC}" type="slidenum">
              <a:rPr lang="en-US"/>
              <a:pPr>
                <a:defRPr/>
              </a:pPr>
              <a:t>‹#›</a:t>
            </a:fld>
            <a:endParaRPr lang="en-US" dirty="0"/>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8EB8192-0146-4861-9F70-14C88DC9C026}" type="slidenum">
              <a:rPr lang="en-US"/>
              <a:pPr>
                <a:defRPr/>
              </a:pPr>
              <a:t>‹#›</a:t>
            </a:fld>
            <a:endParaRPr lang="en-US" dirty="0"/>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8CF80EE-1AAF-40D8-A65D-A6306FEFE860}" type="slidenum">
              <a:rPr lang="en-US"/>
              <a:pPr>
                <a:defRPr/>
              </a:pPr>
              <a:t>‹#›</a:t>
            </a:fld>
            <a:endParaRPr lang="en-US" dirty="0"/>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45DED63-8209-4AD0-86FD-F25D7B05AD78}" type="slidenum">
              <a:rPr lang="en-US"/>
              <a:pPr>
                <a:defRPr/>
              </a:pPr>
              <a:t>‹#›</a:t>
            </a:fld>
            <a:endParaRPr lang="en-US" dirty="0"/>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660A940-A172-4CBF-B9AE-A19A31F083A8}"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F1417DE-6297-4B1C-B592-91D5F0BEB7B6}" type="slidenum">
              <a:rPr lang="en-US"/>
              <a:pPr>
                <a:defRPr/>
              </a:pPr>
              <a:t>‹#›</a:t>
            </a:fld>
            <a:endParaRPr lang="en-US" dirty="0"/>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522B93F-260E-4E72-90A3-E7BC5023EA2A}" type="slidenum">
              <a:rPr lang="en-US"/>
              <a:pPr>
                <a:defRPr/>
              </a:pPr>
              <a:t>‹#›</a:t>
            </a:fld>
            <a:endParaRPr lang="en-US" dirty="0"/>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r>
              <a:rPr lang="en-US" dirty="0"/>
              <a:t>Slide </a:t>
            </a:r>
            <a:fld id="{7BFA6191-195D-4952-8363-F670A17E0BA5}" type="slidenum">
              <a:rPr lang="en-US"/>
              <a:pPr>
                <a:defRPr/>
              </a:pPr>
              <a:t>‹#›</a:t>
            </a:fld>
            <a:endParaRPr lang="en-US" dirty="0"/>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4DDA4A-2A7A-43C1-B757-4581FB1D2ECF}" type="slidenum">
              <a:rPr lang="en-US"/>
              <a:pPr>
                <a:defRPr/>
              </a:pPr>
              <a:t>‹#›</a:t>
            </a:fld>
            <a:endParaRPr lang="en-US" dirty="0"/>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C6164C-D6C7-4979-B4D4-A3FC24A48309}" type="slidenum">
              <a:rPr lang="en-US"/>
              <a:pPr>
                <a:defRPr/>
              </a:pPr>
              <a:t>‹#›</a:t>
            </a:fld>
            <a:endParaRPr lang="en-US" dirty="0"/>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EC6DDB-3098-4D8E-99EA-73C49A493A4C}" type="slidenum">
              <a:rPr lang="en-US"/>
              <a:pPr>
                <a:defRPr/>
              </a:pPr>
              <a:t>‹#›</a:t>
            </a:fld>
            <a:endParaRPr lang="en-US" dirty="0"/>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24DABB-3CDF-4FA4-B76E-5D46918CFAC5}" type="slidenum">
              <a:rPr lang="en-US"/>
              <a:pPr>
                <a:defRPr/>
              </a:pPr>
              <a:t>‹#›</a:t>
            </a:fld>
            <a:endParaRPr lang="en-US" dirty="0"/>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CC6BCD-D9DC-43C8-A791-511858EB8E71}" type="slidenum">
              <a:rPr lang="en-US"/>
              <a:pPr>
                <a:defRPr/>
              </a:pPr>
              <a:t>‹#›</a:t>
            </a:fld>
            <a:endParaRPr lang="en-US" dirty="0"/>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8CC42D-B1E8-41A4-94AA-8407B033F38B}" type="slidenum">
              <a:rPr lang="en-US"/>
              <a:pPr>
                <a:defRPr/>
              </a:pPr>
              <a:t>‹#›</a:t>
            </a:fld>
            <a:endParaRPr lang="en-US" dirty="0"/>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705AAA-61D3-439E-BDDB-297D75711B0F}" type="slidenum">
              <a:rPr lang="en-US"/>
              <a:pPr>
                <a:defRPr/>
              </a:pPr>
              <a:t>‹#›</a:t>
            </a:fld>
            <a:endParaRPr lang="en-US" dirty="0"/>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2EFB1F-86EA-42BE-B16E-07748142E162}"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CCAEB5C-9027-4438-8388-6791D1C6A90C}" type="slidenum">
              <a:rPr lang="en-US"/>
              <a:pPr>
                <a:defRPr/>
              </a:pPr>
              <a:t>‹#›</a:t>
            </a:fld>
            <a:endParaRPr lang="en-US" dirty="0"/>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F8C216-7A9F-47CB-98AA-7C72C2FA422F}" type="slidenum">
              <a:rPr lang="en-US"/>
              <a:pPr>
                <a:defRPr/>
              </a:pPr>
              <a:t>‹#›</a:t>
            </a:fld>
            <a:endParaRPr lang="en-US" dirty="0"/>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38D2F4-8A50-4960-996D-EC705A9A81C0}" type="slidenum">
              <a:rPr lang="en-US"/>
              <a:pPr>
                <a:defRPr/>
              </a:pPr>
              <a:t>‹#›</a:t>
            </a:fld>
            <a:endParaRPr lang="en-US" dirty="0"/>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61286D-2126-4F5F-828C-D26DC1D6572C}" type="slidenum">
              <a:rPr lang="en-US"/>
              <a:pPr>
                <a:defRPr/>
              </a:pPr>
              <a:t>‹#›</a:t>
            </a:fld>
            <a:endParaRPr lang="en-US" dirty="0"/>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9D536E-3993-4386-A9B5-98FA16AE9165}" type="slidenum">
              <a:rPr lang="en-US"/>
              <a:pPr>
                <a:defRPr/>
              </a:pPr>
              <a:t>‹#›</a:t>
            </a:fld>
            <a:endParaRPr lang="en-US" dirty="0"/>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A9B67F-E4D0-4C45-A901-227E38FB7528}" type="slidenum">
              <a:rPr lang="en-US"/>
              <a:pPr>
                <a:defRPr/>
              </a:pPr>
              <a:t>‹#›</a:t>
            </a:fld>
            <a:endParaRPr lang="en-US" dirty="0"/>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DA007B-0254-4382-BE70-3162EFB380BA}" type="slidenum">
              <a:rPr lang="en-US"/>
              <a:pPr>
                <a:defRPr/>
              </a:pPr>
              <a:t>‹#›</a:t>
            </a:fld>
            <a:endParaRPr lang="en-US" dirty="0"/>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731CB2-29B5-420D-9D06-029A0B265B72}" type="slidenum">
              <a:rPr lang="en-US"/>
              <a:pPr>
                <a:defRPr/>
              </a:pPr>
              <a:t>‹#›</a:t>
            </a:fld>
            <a:endParaRPr lang="en-US" dirty="0"/>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FE13947-9BB2-48AC-B703-2066A018E54A}" type="slidenum">
              <a:rPr lang="en-US"/>
              <a:pPr>
                <a:defRPr/>
              </a:pPr>
              <a:t>‹#›</a:t>
            </a:fld>
            <a:endParaRPr lang="en-US" dirty="0"/>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CA0F8F-AE99-48B6-8C9C-C68459494E55}" type="slidenum">
              <a:rPr lang="en-US"/>
              <a:pPr>
                <a:defRPr/>
              </a:pPr>
              <a:t>‹#›</a:t>
            </a:fld>
            <a:endParaRPr lang="en-US" dirty="0"/>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20E664-37B4-4BD9-883E-1D27AB20A1D3}"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F0652AB-0ABF-47C0-9474-0F665F6B0F65}" type="slidenum">
              <a:rPr lang="en-US"/>
              <a:pPr>
                <a:defRPr/>
              </a:pPr>
              <a:t>‹#›</a:t>
            </a:fld>
            <a:endParaRPr lang="en-US" dirty="0"/>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2175A2-93C0-4B2C-8519-D1F37D54B1BF}" type="slidenum">
              <a:rPr lang="en-US"/>
              <a:pPr>
                <a:defRPr/>
              </a:pPr>
              <a:t>‹#›</a:t>
            </a:fld>
            <a:endParaRPr lang="en-US" dirty="0"/>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E25967-B391-4FEC-8213-6276ED71D6C8}" type="slidenum">
              <a:rPr lang="en-US"/>
              <a:pPr>
                <a:defRPr/>
              </a:pPr>
              <a:t>‹#›</a:t>
            </a:fld>
            <a:endParaRPr lang="en-US" dirty="0"/>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5D3433-27D9-435A-B3F5-15572E3F3013}" type="slidenum">
              <a:rPr lang="en-US"/>
              <a:pPr>
                <a:defRPr/>
              </a:pPr>
              <a:t>‹#›</a:t>
            </a:fld>
            <a:endParaRPr lang="en-US" dirty="0"/>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3564ED-8885-4688-A50B-EE5BAFD6813B}" type="slidenum">
              <a:rPr lang="en-US"/>
              <a:pPr>
                <a:defRPr/>
              </a:pPr>
              <a:t>‹#›</a:t>
            </a:fld>
            <a:endParaRPr lang="en-US" dirty="0"/>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8C0B88F-8185-49CB-BEFB-2D765A41C4B0}" type="slidenum">
              <a:rPr lang="en-US"/>
              <a:pPr>
                <a:defRPr/>
              </a:pPr>
              <a:t>‹#›</a:t>
            </a:fld>
            <a:endParaRPr lang="en-US" dirty="0"/>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DC11EEF-88E8-4F70-AD97-9F6177AA4105}" type="slidenum">
              <a:rPr lang="en-US"/>
              <a:pPr>
                <a:defRPr/>
              </a:pPr>
              <a:t>‹#›</a:t>
            </a:fld>
            <a:endParaRPr lang="en-US" dirty="0"/>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F9A7E27-AA09-444A-8E06-1B4A6D3F6329}" type="slidenum">
              <a:rPr lang="en-US"/>
              <a:pPr>
                <a:defRPr/>
              </a:pPr>
              <a:t>‹#›</a:t>
            </a:fld>
            <a:endParaRPr lang="en-US" dirty="0"/>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72D6438-93CA-41E6-9981-802079CB9ED0}" type="slidenum">
              <a:rPr lang="en-US"/>
              <a:pPr>
                <a:defRPr/>
              </a:pPr>
              <a:t>‹#›</a:t>
            </a:fld>
            <a:endParaRPr lang="en-US" dirty="0"/>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59F6378-9B36-4EBD-8983-2F4EEDBA8E25}" type="slidenum">
              <a:rPr lang="en-US"/>
              <a:pPr>
                <a:defRPr/>
              </a:pPr>
              <a:t>‹#›</a:t>
            </a:fld>
            <a:endParaRPr lang="en-US" dirty="0"/>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9CDF032-0BE3-424E-98B7-924E73E70BFB}"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76CDFCA-1443-4A94-B4A8-BB11060CAB2E}" type="slidenum">
              <a:rPr lang="en-US"/>
              <a:pPr>
                <a:defRPr/>
              </a:pPr>
              <a:t>‹#›</a:t>
            </a:fld>
            <a:endParaRPr lang="en-US" dirty="0"/>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4BCD2C7-2C43-4EDD-B27B-A3FF60280820}" type="slidenum">
              <a:rPr lang="en-US"/>
              <a:pPr>
                <a:defRPr/>
              </a:pPr>
              <a:t>‹#›</a:t>
            </a:fld>
            <a:endParaRPr lang="en-US" dirty="0"/>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FE55513-5F75-4BF2-9F7E-EC073FB2CD80}" type="slidenum">
              <a:rPr lang="en-US"/>
              <a:pPr>
                <a:defRPr/>
              </a:pPr>
              <a:t>‹#›</a:t>
            </a:fld>
            <a:endParaRPr lang="en-US" dirty="0"/>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F3626CE-F7CD-4D90-BE70-B1ED3AD5B20F}" type="slidenum">
              <a:rPr lang="en-US"/>
              <a:pPr>
                <a:defRPr/>
              </a:pPr>
              <a:t>‹#›</a:t>
            </a:fld>
            <a:endParaRPr lang="en-US" dirty="0"/>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E5EECAC-212B-4A9D-8483-0FF9382935D4}" type="slidenum">
              <a:rPr lang="en-US"/>
              <a:pPr>
                <a:defRPr/>
              </a:pPr>
              <a:t>‹#›</a:t>
            </a:fld>
            <a:endParaRPr lang="en-US" dirty="0"/>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51DE755-0A61-4C2A-B3AC-1A151CAF7A79}" type="slidenum">
              <a:rPr lang="en-US"/>
              <a:pPr>
                <a:defRPr/>
              </a:pPr>
              <a:t>‹#›</a:t>
            </a:fld>
            <a:endParaRPr lang="en-US" dirty="0"/>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r>
              <a:rPr lang="en-US" dirty="0"/>
              <a:t>Slide </a:t>
            </a:r>
            <a:fld id="{7BFA6191-195D-4952-8363-F670A17E0BA5}" type="slidenum">
              <a:rPr lang="en-US"/>
              <a:pPr>
                <a:defRPr/>
              </a:pPr>
              <a:t>‹#›</a:t>
            </a:fld>
            <a:endParaRPr lang="en-US" dirty="0"/>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5591C16-76A6-4861-8A44-52DD98C13191}" type="slidenum">
              <a:rPr lang="en-US"/>
              <a:pPr>
                <a:defRPr/>
              </a:pPr>
              <a:t>‹#›</a:t>
            </a:fld>
            <a:endParaRPr lang="en-US" dirty="0"/>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AE0548-9CE6-4779-A62B-604AD1B4B4C4}" type="slidenum">
              <a:rPr lang="en-US"/>
              <a:pPr>
                <a:defRPr/>
              </a:pPr>
              <a:t>‹#›</a:t>
            </a:fld>
            <a:endParaRPr lang="en-US" dirty="0"/>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FF2AF73-4924-4EDF-85E8-7FE30C2DB85F}" type="slidenum">
              <a:rPr lang="en-US"/>
              <a:pPr>
                <a:defRPr/>
              </a:pPr>
              <a:t>‹#›</a:t>
            </a:fld>
            <a:endParaRPr lang="en-US" dirty="0"/>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5990A9B-A2A8-4A21-A489-1054B536CE53}"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F1C8D2D-556C-44A0-8D51-2F36EB624A3B}" type="slidenum">
              <a:rPr lang="en-US"/>
              <a:pPr>
                <a:defRPr/>
              </a:pPr>
              <a:t>‹#›</a:t>
            </a:fld>
            <a:endParaRPr lang="en-US" dirty="0"/>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904F405-B7BB-4600-A11B-41047AF8CC19}" type="slidenum">
              <a:rPr lang="en-US"/>
              <a:pPr>
                <a:defRPr/>
              </a:pPr>
              <a:t>‹#›</a:t>
            </a:fld>
            <a:endParaRPr lang="en-US" dirty="0"/>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F3E1FE9-C5AA-4917-B544-A8E5A6F46FFC}" type="slidenum">
              <a:rPr lang="en-US"/>
              <a:pPr>
                <a:defRPr/>
              </a:pPr>
              <a:t>‹#›</a:t>
            </a:fld>
            <a:endParaRPr lang="en-US" dirty="0"/>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8EB8192-0146-4861-9F70-14C88DC9C026}" type="slidenum">
              <a:rPr lang="en-US"/>
              <a:pPr>
                <a:defRPr/>
              </a:pPr>
              <a:t>‹#›</a:t>
            </a:fld>
            <a:endParaRPr lang="en-US" dirty="0"/>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8CF80EE-1AAF-40D8-A65D-A6306FEFE860}" type="slidenum">
              <a:rPr lang="en-US"/>
              <a:pPr>
                <a:defRPr/>
              </a:pPr>
              <a:t>‹#›</a:t>
            </a:fld>
            <a:endParaRPr lang="en-US" dirty="0"/>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45DED63-8209-4AD0-86FD-F25D7B05AD78}" type="slidenum">
              <a:rPr lang="en-US"/>
              <a:pPr>
                <a:defRPr/>
              </a:pPr>
              <a:t>‹#›</a:t>
            </a:fld>
            <a:endParaRPr lang="en-US" dirty="0"/>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660A940-A172-4CBF-B9AE-A19A31F083A8}" type="slidenum">
              <a:rPr lang="en-US"/>
              <a:pPr>
                <a:defRPr/>
              </a:pPr>
              <a:t>‹#›</a:t>
            </a:fld>
            <a:endParaRPr lang="en-US" dirty="0"/>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522B93F-260E-4E72-90A3-E7BC5023EA2A}" type="slidenum">
              <a:rPr lang="en-US"/>
              <a:pPr>
                <a:defRPr/>
              </a:pPr>
              <a:t>‹#›</a:t>
            </a:fld>
            <a:endParaRPr lang="en-US" dirty="0"/>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r>
              <a:rPr lang="en-US" dirty="0"/>
              <a:t>Slide </a:t>
            </a:r>
            <a:fld id="{7BFA6191-195D-4952-8363-F670A17E0BA5}"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5-Point Star 3"/>
          <p:cNvSpPr/>
          <p:nvPr/>
        </p:nvSpPr>
        <p:spPr>
          <a:xfrm>
            <a:off x="11430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5-Point Star 4"/>
          <p:cNvSpPr/>
          <p:nvPr/>
        </p:nvSpPr>
        <p:spPr>
          <a:xfrm>
            <a:off x="1295400"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Point Star 5"/>
          <p:cNvSpPr/>
          <p:nvPr/>
        </p:nvSpPr>
        <p:spPr>
          <a:xfrm>
            <a:off x="14478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6324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A048674-FDAE-44ED-B783-C244DF1AA95E}"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6324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6324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6324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3886200"/>
          </a:xfrm>
          <a:prstGeom prst="rect">
            <a:avLst/>
          </a:prstGeom>
        </p:spPr>
        <p:txBody>
          <a:bodyPr/>
          <a:lstStyle/>
          <a:p>
            <a:pPr lvl="0"/>
            <a:endParaRPr lang="en-US" noProof="0"/>
          </a:p>
        </p:txBody>
      </p:sp>
      <p:sp>
        <p:nvSpPr>
          <p:cNvPr id="4" name="Rectangle 6"/>
          <p:cNvSpPr>
            <a:spLocks noGrp="1" noChangeArrowheads="1"/>
          </p:cNvSpPr>
          <p:nvPr>
            <p:ph type="sldNum" sz="quarter" idx="10"/>
          </p:nvPr>
        </p:nvSpPr>
        <p:spPr>
          <a:xfrm>
            <a:off x="3657600" y="6381750"/>
            <a:ext cx="2133600" cy="476250"/>
          </a:xfrm>
          <a:prstGeom prst="rect">
            <a:avLst/>
          </a:prstGeom>
        </p:spPr>
        <p:txBody>
          <a:bodyPr/>
          <a:lstStyle>
            <a:lvl1pPr>
              <a:defRPr>
                <a:solidFill>
                  <a:srgbClr val="000000"/>
                </a:solidFill>
              </a:defRPr>
            </a:lvl1pPr>
          </a:lstStyle>
          <a:p>
            <a:pPr>
              <a:defRPr/>
            </a:pPr>
            <a:fld id="{43B92CFF-2D2F-4FE6-9C31-D398CC3F83DE}"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133600"/>
            <a:ext cx="4038600" cy="3992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2133600"/>
            <a:ext cx="4038600" cy="3992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noChangeArrowheads="1"/>
          </p:cNvSpPr>
          <p:nvPr>
            <p:ph type="sldNum" sz="quarter" idx="10"/>
          </p:nvPr>
        </p:nvSpPr>
        <p:spPr>
          <a:xfrm>
            <a:off x="3657600" y="6381750"/>
            <a:ext cx="2133600" cy="476250"/>
          </a:xfrm>
          <a:prstGeom prst="rect">
            <a:avLst/>
          </a:prstGeom>
        </p:spPr>
        <p:txBody>
          <a:bodyPr/>
          <a:lstStyle>
            <a:lvl1pPr>
              <a:defRPr/>
            </a:lvl1pPr>
          </a:lstStyle>
          <a:p>
            <a:pPr>
              <a:defRPr/>
            </a:pPr>
            <a:r>
              <a:rPr lang="en-US"/>
              <a:t>Slide </a:t>
            </a:r>
            <a:fld id="{4177D8BD-2746-465B-AA80-CFC070F119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B3D096-AEA9-416A-88E1-9555E479ABE8}"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AD9D0DC-F5B8-47F1-93C8-7E0706DB74F8}"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2D2293B-D8C7-435D-85D1-9F4413E6CB19}"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4E26CA6-538A-4ABC-91E8-C44E0B42AEE3}"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4ED3919-567B-41C6-AC71-F10E30DD4F53}"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4165B87-C96F-40EB-AA68-6C1E302247BB}"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2036374-94B5-48E4-8ADB-58EDC786B169}"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587EBD2-7973-4D56-9747-1A4C490E663B}"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42A33B8-DE93-4E64-8899-CAAE00D72B06}"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A7C945A-B8FC-4296-B38A-0BB909C484B3}" type="slidenum">
              <a:rPr lang="en-US"/>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C4153A8-35CA-45B8-A203-3B58E1D6898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E748E5-156E-4940-B8E0-2511FCD149BE}"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10F4BCC-78F0-4ABF-923D-356EEEA1B82D}"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1F850DE-5524-4B82-AB64-A2D26B05812C}"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A3B3EB2-F773-4BFE-9901-EA594037BEA0}"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3C97555-D777-4295-98C5-02C8392E4B9D}"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329CD01-E38D-42B4-9A48-DCFBBC53CC13}"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0292E19-C1A5-4F27-BAE2-9F21DB6EF265}"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1B8441F-27D6-4698-BFE4-94E8241A2340}"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4927045-D06E-4AB5-957F-854A0BB53A14}"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6DC0DD8-3CDC-4293-A866-08452EF524CB}"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7808D21-37BF-4CB1-966C-653691C7F36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CAD747-01FF-4FAC-982E-818124475777}"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1DB9C55-D7FC-4BF2-8CDC-1F5223DF1640}"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92597AA-3D88-4CD3-8E1D-61DE25FB1EA6}"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60A327-AB57-4654-8E72-DE5D95CE57F2}"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00F725-8438-4017-8E00-16475C8DC6FA}"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853394-7773-4363-B608-298AA0DB8BF5}"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068339-8E30-4DED-A264-989F7ACB95F0}"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A9D0EE-0233-4417-9B56-32E039A0E33D}"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34119C-4143-49EB-A006-BE017A4A8E52}"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795DFD-6DBF-41FC-86F9-E551AC70B53C}"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BF8B90-0451-4F57-ADC6-6DC8982B6A7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4.jpeg"/><Relationship Id="rId18" Type="http://schemas.openxmlformats.org/officeDocument/2006/relationships/image" Target="../media/image9.jpeg"/><Relationship Id="rId26" Type="http://schemas.openxmlformats.org/officeDocument/2006/relationships/image" Target="../media/image17.jpeg"/><Relationship Id="rId39" Type="http://schemas.openxmlformats.org/officeDocument/2006/relationships/image" Target="../media/image30.png"/><Relationship Id="rId3" Type="http://schemas.openxmlformats.org/officeDocument/2006/relationships/slideLayout" Target="../slideLayouts/slideLayout139.xml"/><Relationship Id="rId21" Type="http://schemas.openxmlformats.org/officeDocument/2006/relationships/image" Target="../media/image12.jpeg"/><Relationship Id="rId34" Type="http://schemas.openxmlformats.org/officeDocument/2006/relationships/image" Target="../media/image25.jpeg"/><Relationship Id="rId42" Type="http://schemas.openxmlformats.org/officeDocument/2006/relationships/image" Target="../media/image2.jpeg"/><Relationship Id="rId7" Type="http://schemas.openxmlformats.org/officeDocument/2006/relationships/slideLayout" Target="../slideLayouts/slideLayout143.xml"/><Relationship Id="rId12" Type="http://schemas.openxmlformats.org/officeDocument/2006/relationships/theme" Target="../theme/theme13.xml"/><Relationship Id="rId17" Type="http://schemas.openxmlformats.org/officeDocument/2006/relationships/image" Target="../media/image8.jpeg"/><Relationship Id="rId25" Type="http://schemas.openxmlformats.org/officeDocument/2006/relationships/image" Target="../media/image16.jpeg"/><Relationship Id="rId33" Type="http://schemas.openxmlformats.org/officeDocument/2006/relationships/image" Target="../media/image24.jpeg"/><Relationship Id="rId38" Type="http://schemas.openxmlformats.org/officeDocument/2006/relationships/image" Target="../media/image29.png"/><Relationship Id="rId2" Type="http://schemas.openxmlformats.org/officeDocument/2006/relationships/slideLayout" Target="../slideLayouts/slideLayout138.xml"/><Relationship Id="rId16" Type="http://schemas.openxmlformats.org/officeDocument/2006/relationships/image" Target="../media/image7.jpeg"/><Relationship Id="rId20" Type="http://schemas.openxmlformats.org/officeDocument/2006/relationships/image" Target="../media/image11.jpeg"/><Relationship Id="rId29" Type="http://schemas.openxmlformats.org/officeDocument/2006/relationships/image" Target="../media/image20.jpeg"/><Relationship Id="rId41" Type="http://schemas.openxmlformats.org/officeDocument/2006/relationships/image" Target="../media/image35.pn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image" Target="../media/image15.jpeg"/><Relationship Id="rId32" Type="http://schemas.openxmlformats.org/officeDocument/2006/relationships/image" Target="../media/image23.jpeg"/><Relationship Id="rId37" Type="http://schemas.openxmlformats.org/officeDocument/2006/relationships/image" Target="../media/image28.jpeg"/><Relationship Id="rId40" Type="http://schemas.openxmlformats.org/officeDocument/2006/relationships/image" Target="../media/image31.png"/><Relationship Id="rId5" Type="http://schemas.openxmlformats.org/officeDocument/2006/relationships/slideLayout" Target="../slideLayouts/slideLayout141.xml"/><Relationship Id="rId15" Type="http://schemas.openxmlformats.org/officeDocument/2006/relationships/image" Target="../media/image6.png"/><Relationship Id="rId23" Type="http://schemas.openxmlformats.org/officeDocument/2006/relationships/image" Target="../media/image14.jpeg"/><Relationship Id="rId28" Type="http://schemas.openxmlformats.org/officeDocument/2006/relationships/image" Target="../media/image19.jpeg"/><Relationship Id="rId36" Type="http://schemas.openxmlformats.org/officeDocument/2006/relationships/image" Target="../media/image27.jpeg"/><Relationship Id="rId10" Type="http://schemas.openxmlformats.org/officeDocument/2006/relationships/slideLayout" Target="../slideLayouts/slideLayout146.xml"/><Relationship Id="rId19" Type="http://schemas.openxmlformats.org/officeDocument/2006/relationships/image" Target="../media/image10.jpeg"/><Relationship Id="rId31" Type="http://schemas.openxmlformats.org/officeDocument/2006/relationships/image" Target="../media/image22.jpeg"/><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5.jpeg"/><Relationship Id="rId22" Type="http://schemas.openxmlformats.org/officeDocument/2006/relationships/image" Target="../media/image13.jpeg"/><Relationship Id="rId27" Type="http://schemas.openxmlformats.org/officeDocument/2006/relationships/image" Target="../media/image18.jpeg"/><Relationship Id="rId30" Type="http://schemas.openxmlformats.org/officeDocument/2006/relationships/image" Target="../media/image21.jpeg"/><Relationship Id="rId35" Type="http://schemas.openxmlformats.org/officeDocument/2006/relationships/image" Target="../media/image26.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theme" Target="../theme/theme16.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image" Target="../media/image3.png"/><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theme" Target="../theme/theme17.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image" Target="../media/image3.png"/><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image" Target="../media/image4.jpeg"/><Relationship Id="rId18" Type="http://schemas.openxmlformats.org/officeDocument/2006/relationships/image" Target="../media/image9.jpeg"/><Relationship Id="rId26" Type="http://schemas.openxmlformats.org/officeDocument/2006/relationships/image" Target="../media/image17.jpeg"/><Relationship Id="rId39" Type="http://schemas.openxmlformats.org/officeDocument/2006/relationships/image" Target="../media/image30.png"/><Relationship Id="rId3" Type="http://schemas.openxmlformats.org/officeDocument/2006/relationships/slideLayout" Target="../slideLayouts/slideLayout196.xml"/><Relationship Id="rId21" Type="http://schemas.openxmlformats.org/officeDocument/2006/relationships/image" Target="../media/image12.jpeg"/><Relationship Id="rId34" Type="http://schemas.openxmlformats.org/officeDocument/2006/relationships/image" Target="../media/image25.jpeg"/><Relationship Id="rId42" Type="http://schemas.openxmlformats.org/officeDocument/2006/relationships/image" Target="../media/image2.jpeg"/><Relationship Id="rId7" Type="http://schemas.openxmlformats.org/officeDocument/2006/relationships/slideLayout" Target="../slideLayouts/slideLayout200.xml"/><Relationship Id="rId12" Type="http://schemas.openxmlformats.org/officeDocument/2006/relationships/theme" Target="../theme/theme18.xml"/><Relationship Id="rId17" Type="http://schemas.openxmlformats.org/officeDocument/2006/relationships/image" Target="../media/image8.jpeg"/><Relationship Id="rId25" Type="http://schemas.openxmlformats.org/officeDocument/2006/relationships/image" Target="../media/image16.jpeg"/><Relationship Id="rId33" Type="http://schemas.openxmlformats.org/officeDocument/2006/relationships/image" Target="../media/image24.jpeg"/><Relationship Id="rId38" Type="http://schemas.openxmlformats.org/officeDocument/2006/relationships/image" Target="../media/image29.png"/><Relationship Id="rId2" Type="http://schemas.openxmlformats.org/officeDocument/2006/relationships/slideLayout" Target="../slideLayouts/slideLayout195.xml"/><Relationship Id="rId16" Type="http://schemas.openxmlformats.org/officeDocument/2006/relationships/image" Target="../media/image7.jpeg"/><Relationship Id="rId20" Type="http://schemas.openxmlformats.org/officeDocument/2006/relationships/image" Target="../media/image11.jpeg"/><Relationship Id="rId29" Type="http://schemas.openxmlformats.org/officeDocument/2006/relationships/image" Target="../media/image20.jpeg"/><Relationship Id="rId41" Type="http://schemas.openxmlformats.org/officeDocument/2006/relationships/image" Target="../media/image35.png"/><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24" Type="http://schemas.openxmlformats.org/officeDocument/2006/relationships/image" Target="../media/image15.jpeg"/><Relationship Id="rId32" Type="http://schemas.openxmlformats.org/officeDocument/2006/relationships/image" Target="../media/image23.jpeg"/><Relationship Id="rId37" Type="http://schemas.openxmlformats.org/officeDocument/2006/relationships/image" Target="../media/image28.jpeg"/><Relationship Id="rId40" Type="http://schemas.openxmlformats.org/officeDocument/2006/relationships/image" Target="../media/image31.png"/><Relationship Id="rId5" Type="http://schemas.openxmlformats.org/officeDocument/2006/relationships/slideLayout" Target="../slideLayouts/slideLayout198.xml"/><Relationship Id="rId15" Type="http://schemas.openxmlformats.org/officeDocument/2006/relationships/image" Target="../media/image6.png"/><Relationship Id="rId23" Type="http://schemas.openxmlformats.org/officeDocument/2006/relationships/image" Target="../media/image14.jpeg"/><Relationship Id="rId28" Type="http://schemas.openxmlformats.org/officeDocument/2006/relationships/image" Target="../media/image19.jpeg"/><Relationship Id="rId36" Type="http://schemas.openxmlformats.org/officeDocument/2006/relationships/image" Target="../media/image27.jpeg"/><Relationship Id="rId10" Type="http://schemas.openxmlformats.org/officeDocument/2006/relationships/slideLayout" Target="../slideLayouts/slideLayout203.xml"/><Relationship Id="rId19" Type="http://schemas.openxmlformats.org/officeDocument/2006/relationships/image" Target="../media/image10.jpeg"/><Relationship Id="rId31" Type="http://schemas.openxmlformats.org/officeDocument/2006/relationships/image" Target="../media/image22.jpeg"/><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image" Target="../media/image5.jpeg"/><Relationship Id="rId22" Type="http://schemas.openxmlformats.org/officeDocument/2006/relationships/image" Target="../media/image13.jpeg"/><Relationship Id="rId27" Type="http://schemas.openxmlformats.org/officeDocument/2006/relationships/image" Target="../media/image18.jpeg"/><Relationship Id="rId30" Type="http://schemas.openxmlformats.org/officeDocument/2006/relationships/image" Target="../media/image21.jpeg"/><Relationship Id="rId35" Type="http://schemas.openxmlformats.org/officeDocument/2006/relationships/image" Target="../media/image26.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9.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20.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theme" Target="../theme/theme21.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slideLayout" Target="../slideLayouts/slideLayout238.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5" Type="http://schemas.openxmlformats.org/officeDocument/2006/relationships/image" Target="../media/image3.png"/><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image" Target="../media/image1.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theme" Target="../theme/theme22.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image" Target="../media/image3.png"/><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image" Target="../media/image1.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image" Target="../media/image4.jpeg"/><Relationship Id="rId18" Type="http://schemas.openxmlformats.org/officeDocument/2006/relationships/image" Target="../media/image9.jpeg"/><Relationship Id="rId26" Type="http://schemas.openxmlformats.org/officeDocument/2006/relationships/image" Target="../media/image17.jpeg"/><Relationship Id="rId39" Type="http://schemas.openxmlformats.org/officeDocument/2006/relationships/image" Target="../media/image30.png"/><Relationship Id="rId3" Type="http://schemas.openxmlformats.org/officeDocument/2006/relationships/slideLayout" Target="../slideLayouts/slideLayout253.xml"/><Relationship Id="rId21" Type="http://schemas.openxmlformats.org/officeDocument/2006/relationships/image" Target="../media/image12.jpeg"/><Relationship Id="rId34" Type="http://schemas.openxmlformats.org/officeDocument/2006/relationships/image" Target="../media/image25.jpeg"/><Relationship Id="rId42" Type="http://schemas.openxmlformats.org/officeDocument/2006/relationships/image" Target="../media/image2.jpeg"/><Relationship Id="rId7" Type="http://schemas.openxmlformats.org/officeDocument/2006/relationships/slideLayout" Target="../slideLayouts/slideLayout257.xml"/><Relationship Id="rId12" Type="http://schemas.openxmlformats.org/officeDocument/2006/relationships/theme" Target="../theme/theme23.xml"/><Relationship Id="rId17" Type="http://schemas.openxmlformats.org/officeDocument/2006/relationships/image" Target="../media/image8.jpeg"/><Relationship Id="rId25" Type="http://schemas.openxmlformats.org/officeDocument/2006/relationships/image" Target="../media/image16.jpeg"/><Relationship Id="rId33" Type="http://schemas.openxmlformats.org/officeDocument/2006/relationships/image" Target="../media/image24.jpeg"/><Relationship Id="rId38" Type="http://schemas.openxmlformats.org/officeDocument/2006/relationships/image" Target="../media/image29.png"/><Relationship Id="rId2" Type="http://schemas.openxmlformats.org/officeDocument/2006/relationships/slideLayout" Target="../slideLayouts/slideLayout252.xml"/><Relationship Id="rId16" Type="http://schemas.openxmlformats.org/officeDocument/2006/relationships/image" Target="../media/image7.jpeg"/><Relationship Id="rId20" Type="http://schemas.openxmlformats.org/officeDocument/2006/relationships/image" Target="../media/image11.jpeg"/><Relationship Id="rId29" Type="http://schemas.openxmlformats.org/officeDocument/2006/relationships/image" Target="../media/image20.jpeg"/><Relationship Id="rId41" Type="http://schemas.openxmlformats.org/officeDocument/2006/relationships/image" Target="../media/image35.png"/><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24" Type="http://schemas.openxmlformats.org/officeDocument/2006/relationships/image" Target="../media/image15.jpeg"/><Relationship Id="rId32" Type="http://schemas.openxmlformats.org/officeDocument/2006/relationships/image" Target="../media/image23.jpeg"/><Relationship Id="rId37" Type="http://schemas.openxmlformats.org/officeDocument/2006/relationships/image" Target="../media/image28.jpeg"/><Relationship Id="rId40" Type="http://schemas.openxmlformats.org/officeDocument/2006/relationships/image" Target="../media/image31.png"/><Relationship Id="rId5" Type="http://schemas.openxmlformats.org/officeDocument/2006/relationships/slideLayout" Target="../slideLayouts/slideLayout255.xml"/><Relationship Id="rId15" Type="http://schemas.openxmlformats.org/officeDocument/2006/relationships/image" Target="../media/image6.png"/><Relationship Id="rId23" Type="http://schemas.openxmlformats.org/officeDocument/2006/relationships/image" Target="../media/image14.jpeg"/><Relationship Id="rId28" Type="http://schemas.openxmlformats.org/officeDocument/2006/relationships/image" Target="../media/image19.jpeg"/><Relationship Id="rId36" Type="http://schemas.openxmlformats.org/officeDocument/2006/relationships/image" Target="../media/image27.jpeg"/><Relationship Id="rId10" Type="http://schemas.openxmlformats.org/officeDocument/2006/relationships/slideLayout" Target="../slideLayouts/slideLayout260.xml"/><Relationship Id="rId19" Type="http://schemas.openxmlformats.org/officeDocument/2006/relationships/image" Target="../media/image10.jpeg"/><Relationship Id="rId31" Type="http://schemas.openxmlformats.org/officeDocument/2006/relationships/image" Target="../media/image22.jpeg"/><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image" Target="../media/image5.jpeg"/><Relationship Id="rId22" Type="http://schemas.openxmlformats.org/officeDocument/2006/relationships/image" Target="../media/image13.jpeg"/><Relationship Id="rId27" Type="http://schemas.openxmlformats.org/officeDocument/2006/relationships/image" Target="../media/image18.jpeg"/><Relationship Id="rId30" Type="http://schemas.openxmlformats.org/officeDocument/2006/relationships/image" Target="../media/image21.jpeg"/><Relationship Id="rId35" Type="http://schemas.openxmlformats.org/officeDocument/2006/relationships/image" Target="../media/image26.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9.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12" Type="http://schemas.openxmlformats.org/officeDocument/2006/relationships/theme" Target="../theme/theme24.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0.xml"/><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theme" Target="../theme/theme25.xml"/><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0" Type="http://schemas.openxmlformats.org/officeDocument/2006/relationships/slideLayout" Target="../slideLayouts/slideLayout282.xml"/><Relationship Id="rId4" Type="http://schemas.openxmlformats.org/officeDocument/2006/relationships/slideLayout" Target="../slideLayouts/slideLayout276.xml"/><Relationship Id="rId9" Type="http://schemas.openxmlformats.org/officeDocument/2006/relationships/slideLayout" Target="../slideLayouts/slideLayout281.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1.xml"/><Relationship Id="rId13" Type="http://schemas.openxmlformats.org/officeDocument/2006/relationships/theme" Target="../theme/theme26.xml"/><Relationship Id="rId3" Type="http://schemas.openxmlformats.org/officeDocument/2006/relationships/slideLayout" Target="../slideLayouts/slideLayout286.xml"/><Relationship Id="rId7" Type="http://schemas.openxmlformats.org/officeDocument/2006/relationships/slideLayout" Target="../slideLayouts/slideLayout290.xml"/><Relationship Id="rId12" Type="http://schemas.openxmlformats.org/officeDocument/2006/relationships/slideLayout" Target="../slideLayouts/slideLayout295.xml"/><Relationship Id="rId2" Type="http://schemas.openxmlformats.org/officeDocument/2006/relationships/slideLayout" Target="../slideLayouts/slideLayout285.xml"/><Relationship Id="rId1" Type="http://schemas.openxmlformats.org/officeDocument/2006/relationships/slideLayout" Target="../slideLayouts/slideLayout284.xml"/><Relationship Id="rId6" Type="http://schemas.openxmlformats.org/officeDocument/2006/relationships/slideLayout" Target="../slideLayouts/slideLayout289.xml"/><Relationship Id="rId11" Type="http://schemas.openxmlformats.org/officeDocument/2006/relationships/slideLayout" Target="../slideLayouts/slideLayout294.xml"/><Relationship Id="rId5" Type="http://schemas.openxmlformats.org/officeDocument/2006/relationships/slideLayout" Target="../slideLayouts/slideLayout288.xml"/><Relationship Id="rId15" Type="http://schemas.openxmlformats.org/officeDocument/2006/relationships/image" Target="../media/image3.png"/><Relationship Id="rId10" Type="http://schemas.openxmlformats.org/officeDocument/2006/relationships/slideLayout" Target="../slideLayouts/slideLayout293.xml"/><Relationship Id="rId4" Type="http://schemas.openxmlformats.org/officeDocument/2006/relationships/slideLayout" Target="../slideLayouts/slideLayout287.xml"/><Relationship Id="rId9" Type="http://schemas.openxmlformats.org/officeDocument/2006/relationships/slideLayout" Target="../slideLayouts/slideLayout292.xml"/><Relationship Id="rId14" Type="http://schemas.openxmlformats.org/officeDocument/2006/relationships/image" Target="../media/image1.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theme" Target="../theme/theme27.xml"/><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slideLayout" Target="../slideLayouts/slideLayout307.xml"/><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5" Type="http://schemas.openxmlformats.org/officeDocument/2006/relationships/image" Target="../media/image3.png"/><Relationship Id="rId10" Type="http://schemas.openxmlformats.org/officeDocument/2006/relationships/slideLayout" Target="../slideLayouts/slideLayout305.xml"/><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image" Target="../media/image1.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5.xml"/><Relationship Id="rId13" Type="http://schemas.openxmlformats.org/officeDocument/2006/relationships/image" Target="../media/image4.jpeg"/><Relationship Id="rId18" Type="http://schemas.openxmlformats.org/officeDocument/2006/relationships/image" Target="../media/image9.jpeg"/><Relationship Id="rId26" Type="http://schemas.openxmlformats.org/officeDocument/2006/relationships/image" Target="../media/image17.jpeg"/><Relationship Id="rId39" Type="http://schemas.openxmlformats.org/officeDocument/2006/relationships/image" Target="../media/image30.png"/><Relationship Id="rId3" Type="http://schemas.openxmlformats.org/officeDocument/2006/relationships/slideLayout" Target="../slideLayouts/slideLayout310.xml"/><Relationship Id="rId21" Type="http://schemas.openxmlformats.org/officeDocument/2006/relationships/image" Target="../media/image12.jpeg"/><Relationship Id="rId34" Type="http://schemas.openxmlformats.org/officeDocument/2006/relationships/image" Target="../media/image25.jpeg"/><Relationship Id="rId42" Type="http://schemas.openxmlformats.org/officeDocument/2006/relationships/image" Target="../media/image2.jpeg"/><Relationship Id="rId7" Type="http://schemas.openxmlformats.org/officeDocument/2006/relationships/slideLayout" Target="../slideLayouts/slideLayout314.xml"/><Relationship Id="rId12" Type="http://schemas.openxmlformats.org/officeDocument/2006/relationships/theme" Target="../theme/theme28.xml"/><Relationship Id="rId17" Type="http://schemas.openxmlformats.org/officeDocument/2006/relationships/image" Target="../media/image8.jpeg"/><Relationship Id="rId25" Type="http://schemas.openxmlformats.org/officeDocument/2006/relationships/image" Target="../media/image16.jpeg"/><Relationship Id="rId33" Type="http://schemas.openxmlformats.org/officeDocument/2006/relationships/image" Target="../media/image24.jpeg"/><Relationship Id="rId38" Type="http://schemas.openxmlformats.org/officeDocument/2006/relationships/image" Target="../media/image29.png"/><Relationship Id="rId2" Type="http://schemas.openxmlformats.org/officeDocument/2006/relationships/slideLayout" Target="../slideLayouts/slideLayout309.xml"/><Relationship Id="rId16" Type="http://schemas.openxmlformats.org/officeDocument/2006/relationships/image" Target="../media/image7.jpeg"/><Relationship Id="rId20" Type="http://schemas.openxmlformats.org/officeDocument/2006/relationships/image" Target="../media/image11.jpeg"/><Relationship Id="rId29" Type="http://schemas.openxmlformats.org/officeDocument/2006/relationships/image" Target="../media/image20.jpeg"/><Relationship Id="rId41" Type="http://schemas.openxmlformats.org/officeDocument/2006/relationships/image" Target="../media/image35.png"/><Relationship Id="rId1" Type="http://schemas.openxmlformats.org/officeDocument/2006/relationships/slideLayout" Target="../slideLayouts/slideLayout308.xml"/><Relationship Id="rId6" Type="http://schemas.openxmlformats.org/officeDocument/2006/relationships/slideLayout" Target="../slideLayouts/slideLayout313.xml"/><Relationship Id="rId11" Type="http://schemas.openxmlformats.org/officeDocument/2006/relationships/slideLayout" Target="../slideLayouts/slideLayout318.xml"/><Relationship Id="rId24" Type="http://schemas.openxmlformats.org/officeDocument/2006/relationships/image" Target="../media/image15.jpeg"/><Relationship Id="rId32" Type="http://schemas.openxmlformats.org/officeDocument/2006/relationships/image" Target="../media/image23.jpeg"/><Relationship Id="rId37" Type="http://schemas.openxmlformats.org/officeDocument/2006/relationships/image" Target="../media/image28.jpeg"/><Relationship Id="rId40" Type="http://schemas.openxmlformats.org/officeDocument/2006/relationships/image" Target="../media/image31.png"/><Relationship Id="rId5" Type="http://schemas.openxmlformats.org/officeDocument/2006/relationships/slideLayout" Target="../slideLayouts/slideLayout312.xml"/><Relationship Id="rId15" Type="http://schemas.openxmlformats.org/officeDocument/2006/relationships/image" Target="../media/image6.png"/><Relationship Id="rId23" Type="http://schemas.openxmlformats.org/officeDocument/2006/relationships/image" Target="../media/image14.jpeg"/><Relationship Id="rId28" Type="http://schemas.openxmlformats.org/officeDocument/2006/relationships/image" Target="../media/image19.jpeg"/><Relationship Id="rId36" Type="http://schemas.openxmlformats.org/officeDocument/2006/relationships/image" Target="../media/image27.jpeg"/><Relationship Id="rId10" Type="http://schemas.openxmlformats.org/officeDocument/2006/relationships/slideLayout" Target="../slideLayouts/slideLayout317.xml"/><Relationship Id="rId19" Type="http://schemas.openxmlformats.org/officeDocument/2006/relationships/image" Target="../media/image10.jpeg"/><Relationship Id="rId31" Type="http://schemas.openxmlformats.org/officeDocument/2006/relationships/image" Target="../media/image22.jpeg"/><Relationship Id="rId4" Type="http://schemas.openxmlformats.org/officeDocument/2006/relationships/slideLayout" Target="../slideLayouts/slideLayout311.xml"/><Relationship Id="rId9" Type="http://schemas.openxmlformats.org/officeDocument/2006/relationships/slideLayout" Target="../slideLayouts/slideLayout316.xml"/><Relationship Id="rId14" Type="http://schemas.openxmlformats.org/officeDocument/2006/relationships/image" Target="../media/image5.jpeg"/><Relationship Id="rId22" Type="http://schemas.openxmlformats.org/officeDocument/2006/relationships/image" Target="../media/image13.jpeg"/><Relationship Id="rId27" Type="http://schemas.openxmlformats.org/officeDocument/2006/relationships/image" Target="../media/image18.jpeg"/><Relationship Id="rId30" Type="http://schemas.openxmlformats.org/officeDocument/2006/relationships/image" Target="../media/image21.jpeg"/><Relationship Id="rId35" Type="http://schemas.openxmlformats.org/officeDocument/2006/relationships/image" Target="../media/image26.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6.xml"/><Relationship Id="rId3" Type="http://schemas.openxmlformats.org/officeDocument/2006/relationships/slideLayout" Target="../slideLayouts/slideLayout321.xml"/><Relationship Id="rId7" Type="http://schemas.openxmlformats.org/officeDocument/2006/relationships/slideLayout" Target="../slideLayouts/slideLayout325.xml"/><Relationship Id="rId12" Type="http://schemas.openxmlformats.org/officeDocument/2006/relationships/theme" Target="../theme/theme29.xml"/><Relationship Id="rId2" Type="http://schemas.openxmlformats.org/officeDocument/2006/relationships/slideLayout" Target="../slideLayouts/slideLayout320.xml"/><Relationship Id="rId1" Type="http://schemas.openxmlformats.org/officeDocument/2006/relationships/slideLayout" Target="../slideLayouts/slideLayout319.xml"/><Relationship Id="rId6" Type="http://schemas.openxmlformats.org/officeDocument/2006/relationships/slideLayout" Target="../slideLayouts/slideLayout324.xml"/><Relationship Id="rId11" Type="http://schemas.openxmlformats.org/officeDocument/2006/relationships/slideLayout" Target="../slideLayouts/slideLayout329.xml"/><Relationship Id="rId5" Type="http://schemas.openxmlformats.org/officeDocument/2006/relationships/slideLayout" Target="../slideLayouts/slideLayout323.xml"/><Relationship Id="rId10" Type="http://schemas.openxmlformats.org/officeDocument/2006/relationships/slideLayout" Target="../slideLayouts/slideLayout328.xml"/><Relationship Id="rId4" Type="http://schemas.openxmlformats.org/officeDocument/2006/relationships/slideLayout" Target="../slideLayouts/slideLayout322.xml"/><Relationship Id="rId9" Type="http://schemas.openxmlformats.org/officeDocument/2006/relationships/slideLayout" Target="../slideLayouts/slideLayout3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7.xml"/><Relationship Id="rId3" Type="http://schemas.openxmlformats.org/officeDocument/2006/relationships/slideLayout" Target="../slideLayouts/slideLayout332.xml"/><Relationship Id="rId7" Type="http://schemas.openxmlformats.org/officeDocument/2006/relationships/slideLayout" Target="../slideLayouts/slideLayout336.xml"/><Relationship Id="rId12" Type="http://schemas.openxmlformats.org/officeDocument/2006/relationships/theme" Target="../theme/theme30.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5" Type="http://schemas.openxmlformats.org/officeDocument/2006/relationships/slideLayout" Target="../slideLayouts/slideLayout334.xml"/><Relationship Id="rId10" Type="http://schemas.openxmlformats.org/officeDocument/2006/relationships/slideLayout" Target="../slideLayouts/slideLayout339.xml"/><Relationship Id="rId4" Type="http://schemas.openxmlformats.org/officeDocument/2006/relationships/slideLayout" Target="../slideLayouts/slideLayout333.xml"/><Relationship Id="rId9" Type="http://schemas.openxmlformats.org/officeDocument/2006/relationships/slideLayout" Target="../slideLayouts/slideLayout33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8.xml"/><Relationship Id="rId13" Type="http://schemas.openxmlformats.org/officeDocument/2006/relationships/theme" Target="../theme/theme31.xml"/><Relationship Id="rId3" Type="http://schemas.openxmlformats.org/officeDocument/2006/relationships/slideLayout" Target="../slideLayouts/slideLayout343.xml"/><Relationship Id="rId7" Type="http://schemas.openxmlformats.org/officeDocument/2006/relationships/slideLayout" Target="../slideLayouts/slideLayout347.xml"/><Relationship Id="rId12" Type="http://schemas.openxmlformats.org/officeDocument/2006/relationships/slideLayout" Target="../slideLayouts/slideLayout352.xml"/><Relationship Id="rId2" Type="http://schemas.openxmlformats.org/officeDocument/2006/relationships/slideLayout" Target="../slideLayouts/slideLayout342.xml"/><Relationship Id="rId1" Type="http://schemas.openxmlformats.org/officeDocument/2006/relationships/slideLayout" Target="../slideLayouts/slideLayout341.xml"/><Relationship Id="rId6" Type="http://schemas.openxmlformats.org/officeDocument/2006/relationships/slideLayout" Target="../slideLayouts/slideLayout346.xml"/><Relationship Id="rId11" Type="http://schemas.openxmlformats.org/officeDocument/2006/relationships/slideLayout" Target="../slideLayouts/slideLayout351.xml"/><Relationship Id="rId5" Type="http://schemas.openxmlformats.org/officeDocument/2006/relationships/slideLayout" Target="../slideLayouts/slideLayout345.xml"/><Relationship Id="rId15" Type="http://schemas.openxmlformats.org/officeDocument/2006/relationships/image" Target="../media/image3.png"/><Relationship Id="rId10" Type="http://schemas.openxmlformats.org/officeDocument/2006/relationships/slideLayout" Target="../slideLayouts/slideLayout350.xml"/><Relationship Id="rId4" Type="http://schemas.openxmlformats.org/officeDocument/2006/relationships/slideLayout" Target="../slideLayouts/slideLayout344.xml"/><Relationship Id="rId9" Type="http://schemas.openxmlformats.org/officeDocument/2006/relationships/slideLayout" Target="../slideLayouts/slideLayout349.xml"/><Relationship Id="rId14" Type="http://schemas.openxmlformats.org/officeDocument/2006/relationships/image" Target="../media/image1.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theme" Target="../theme/theme32.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slideLayout" Target="../slideLayouts/slideLayout364.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5" Type="http://schemas.openxmlformats.org/officeDocument/2006/relationships/image" Target="../media/image3.png"/><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 Id="rId14" Type="http://schemas.openxmlformats.org/officeDocument/2006/relationships/image" Target="../media/image1.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72.xml"/><Relationship Id="rId13" Type="http://schemas.openxmlformats.org/officeDocument/2006/relationships/image" Target="../media/image4.jpeg"/><Relationship Id="rId18" Type="http://schemas.openxmlformats.org/officeDocument/2006/relationships/image" Target="../media/image9.jpeg"/><Relationship Id="rId26" Type="http://schemas.openxmlformats.org/officeDocument/2006/relationships/image" Target="../media/image17.jpeg"/><Relationship Id="rId39" Type="http://schemas.openxmlformats.org/officeDocument/2006/relationships/image" Target="../media/image30.png"/><Relationship Id="rId3" Type="http://schemas.openxmlformats.org/officeDocument/2006/relationships/slideLayout" Target="../slideLayouts/slideLayout367.xml"/><Relationship Id="rId21" Type="http://schemas.openxmlformats.org/officeDocument/2006/relationships/image" Target="../media/image12.jpeg"/><Relationship Id="rId34" Type="http://schemas.openxmlformats.org/officeDocument/2006/relationships/image" Target="../media/image25.jpeg"/><Relationship Id="rId7" Type="http://schemas.openxmlformats.org/officeDocument/2006/relationships/slideLayout" Target="../slideLayouts/slideLayout371.xml"/><Relationship Id="rId12" Type="http://schemas.openxmlformats.org/officeDocument/2006/relationships/theme" Target="../theme/theme33.xml"/><Relationship Id="rId17" Type="http://schemas.openxmlformats.org/officeDocument/2006/relationships/image" Target="../media/image8.jpeg"/><Relationship Id="rId25" Type="http://schemas.openxmlformats.org/officeDocument/2006/relationships/image" Target="../media/image16.jpeg"/><Relationship Id="rId33" Type="http://schemas.openxmlformats.org/officeDocument/2006/relationships/image" Target="../media/image24.jpeg"/><Relationship Id="rId38" Type="http://schemas.openxmlformats.org/officeDocument/2006/relationships/image" Target="../media/image29.png"/><Relationship Id="rId2" Type="http://schemas.openxmlformats.org/officeDocument/2006/relationships/slideLayout" Target="../slideLayouts/slideLayout366.xml"/><Relationship Id="rId16" Type="http://schemas.openxmlformats.org/officeDocument/2006/relationships/image" Target="../media/image7.jpeg"/><Relationship Id="rId20" Type="http://schemas.openxmlformats.org/officeDocument/2006/relationships/image" Target="../media/image11.jpeg"/><Relationship Id="rId29" Type="http://schemas.openxmlformats.org/officeDocument/2006/relationships/image" Target="../media/image20.jpeg"/><Relationship Id="rId41" Type="http://schemas.openxmlformats.org/officeDocument/2006/relationships/image" Target="../media/image35.png"/><Relationship Id="rId1" Type="http://schemas.openxmlformats.org/officeDocument/2006/relationships/slideLayout" Target="../slideLayouts/slideLayout365.xml"/><Relationship Id="rId6" Type="http://schemas.openxmlformats.org/officeDocument/2006/relationships/slideLayout" Target="../slideLayouts/slideLayout370.xml"/><Relationship Id="rId11" Type="http://schemas.openxmlformats.org/officeDocument/2006/relationships/slideLayout" Target="../slideLayouts/slideLayout375.xml"/><Relationship Id="rId24" Type="http://schemas.openxmlformats.org/officeDocument/2006/relationships/image" Target="../media/image15.jpeg"/><Relationship Id="rId32" Type="http://schemas.openxmlformats.org/officeDocument/2006/relationships/image" Target="../media/image23.jpeg"/><Relationship Id="rId37" Type="http://schemas.openxmlformats.org/officeDocument/2006/relationships/image" Target="../media/image28.jpeg"/><Relationship Id="rId40" Type="http://schemas.openxmlformats.org/officeDocument/2006/relationships/image" Target="../media/image31.png"/><Relationship Id="rId5" Type="http://schemas.openxmlformats.org/officeDocument/2006/relationships/slideLayout" Target="../slideLayouts/slideLayout369.xml"/><Relationship Id="rId15" Type="http://schemas.openxmlformats.org/officeDocument/2006/relationships/image" Target="../media/image6.png"/><Relationship Id="rId23" Type="http://schemas.openxmlformats.org/officeDocument/2006/relationships/image" Target="../media/image14.jpeg"/><Relationship Id="rId28" Type="http://schemas.openxmlformats.org/officeDocument/2006/relationships/image" Target="../media/image19.jpeg"/><Relationship Id="rId36" Type="http://schemas.openxmlformats.org/officeDocument/2006/relationships/image" Target="../media/image27.jpeg"/><Relationship Id="rId10" Type="http://schemas.openxmlformats.org/officeDocument/2006/relationships/slideLayout" Target="../slideLayouts/slideLayout374.xml"/><Relationship Id="rId19" Type="http://schemas.openxmlformats.org/officeDocument/2006/relationships/image" Target="../media/image10.jpeg"/><Relationship Id="rId31" Type="http://schemas.openxmlformats.org/officeDocument/2006/relationships/image" Target="../media/image22.jpeg"/><Relationship Id="rId4" Type="http://schemas.openxmlformats.org/officeDocument/2006/relationships/slideLayout" Target="../slideLayouts/slideLayout368.xml"/><Relationship Id="rId9" Type="http://schemas.openxmlformats.org/officeDocument/2006/relationships/slideLayout" Target="../slideLayouts/slideLayout373.xml"/><Relationship Id="rId14" Type="http://schemas.openxmlformats.org/officeDocument/2006/relationships/image" Target="../media/image5.jpeg"/><Relationship Id="rId22" Type="http://schemas.openxmlformats.org/officeDocument/2006/relationships/image" Target="../media/image13.jpeg"/><Relationship Id="rId27" Type="http://schemas.openxmlformats.org/officeDocument/2006/relationships/image" Target="../media/image18.jpeg"/><Relationship Id="rId30" Type="http://schemas.openxmlformats.org/officeDocument/2006/relationships/image" Target="../media/image21.jpeg"/><Relationship Id="rId35" Type="http://schemas.openxmlformats.org/officeDocument/2006/relationships/image" Target="../media/image26.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83.xml"/><Relationship Id="rId3" Type="http://schemas.openxmlformats.org/officeDocument/2006/relationships/slideLayout" Target="../slideLayouts/slideLayout378.xml"/><Relationship Id="rId7" Type="http://schemas.openxmlformats.org/officeDocument/2006/relationships/slideLayout" Target="../slideLayouts/slideLayout382.xml"/><Relationship Id="rId12" Type="http://schemas.openxmlformats.org/officeDocument/2006/relationships/theme" Target="../theme/theme34.xml"/><Relationship Id="rId2" Type="http://schemas.openxmlformats.org/officeDocument/2006/relationships/slideLayout" Target="../slideLayouts/slideLayout377.xml"/><Relationship Id="rId1" Type="http://schemas.openxmlformats.org/officeDocument/2006/relationships/slideLayout" Target="../slideLayouts/slideLayout376.xml"/><Relationship Id="rId6" Type="http://schemas.openxmlformats.org/officeDocument/2006/relationships/slideLayout" Target="../slideLayouts/slideLayout381.xml"/><Relationship Id="rId11" Type="http://schemas.openxmlformats.org/officeDocument/2006/relationships/slideLayout" Target="../slideLayouts/slideLayout386.xml"/><Relationship Id="rId5" Type="http://schemas.openxmlformats.org/officeDocument/2006/relationships/slideLayout" Target="../slideLayouts/slideLayout380.xml"/><Relationship Id="rId10" Type="http://schemas.openxmlformats.org/officeDocument/2006/relationships/slideLayout" Target="../slideLayouts/slideLayout385.xml"/><Relationship Id="rId4" Type="http://schemas.openxmlformats.org/officeDocument/2006/relationships/slideLayout" Target="../slideLayouts/slideLayout379.xml"/><Relationship Id="rId9" Type="http://schemas.openxmlformats.org/officeDocument/2006/relationships/slideLayout" Target="../slideLayouts/slideLayout38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94.xml"/><Relationship Id="rId3" Type="http://schemas.openxmlformats.org/officeDocument/2006/relationships/slideLayout" Target="../slideLayouts/slideLayout389.xml"/><Relationship Id="rId7" Type="http://schemas.openxmlformats.org/officeDocument/2006/relationships/slideLayout" Target="../slideLayouts/slideLayout393.xml"/><Relationship Id="rId12" Type="http://schemas.openxmlformats.org/officeDocument/2006/relationships/theme" Target="../theme/theme35.xml"/><Relationship Id="rId2" Type="http://schemas.openxmlformats.org/officeDocument/2006/relationships/slideLayout" Target="../slideLayouts/slideLayout388.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slideLayout" Target="../slideLayouts/slideLayout397.xml"/><Relationship Id="rId5" Type="http://schemas.openxmlformats.org/officeDocument/2006/relationships/slideLayout" Target="../slideLayouts/slideLayout391.xml"/><Relationship Id="rId10" Type="http://schemas.openxmlformats.org/officeDocument/2006/relationships/slideLayout" Target="../slideLayouts/slideLayout396.xml"/><Relationship Id="rId4" Type="http://schemas.openxmlformats.org/officeDocument/2006/relationships/slideLayout" Target="../slideLayouts/slideLayout390.xml"/><Relationship Id="rId9" Type="http://schemas.openxmlformats.org/officeDocument/2006/relationships/slideLayout" Target="../slideLayouts/slideLayout39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05.xml"/><Relationship Id="rId13" Type="http://schemas.openxmlformats.org/officeDocument/2006/relationships/theme" Target="../theme/theme36.xml"/><Relationship Id="rId3" Type="http://schemas.openxmlformats.org/officeDocument/2006/relationships/slideLayout" Target="../slideLayouts/slideLayout400.xml"/><Relationship Id="rId7" Type="http://schemas.openxmlformats.org/officeDocument/2006/relationships/slideLayout" Target="../slideLayouts/slideLayout404.xml"/><Relationship Id="rId12" Type="http://schemas.openxmlformats.org/officeDocument/2006/relationships/slideLayout" Target="../slideLayouts/slideLayout409.xml"/><Relationship Id="rId2" Type="http://schemas.openxmlformats.org/officeDocument/2006/relationships/slideLayout" Target="../slideLayouts/slideLayout399.xml"/><Relationship Id="rId1" Type="http://schemas.openxmlformats.org/officeDocument/2006/relationships/slideLayout" Target="../slideLayouts/slideLayout398.xml"/><Relationship Id="rId6" Type="http://schemas.openxmlformats.org/officeDocument/2006/relationships/slideLayout" Target="../slideLayouts/slideLayout403.xml"/><Relationship Id="rId11" Type="http://schemas.openxmlformats.org/officeDocument/2006/relationships/slideLayout" Target="../slideLayouts/slideLayout408.xml"/><Relationship Id="rId5" Type="http://schemas.openxmlformats.org/officeDocument/2006/relationships/slideLayout" Target="../slideLayouts/slideLayout402.xml"/><Relationship Id="rId15" Type="http://schemas.openxmlformats.org/officeDocument/2006/relationships/image" Target="../media/image3.png"/><Relationship Id="rId10" Type="http://schemas.openxmlformats.org/officeDocument/2006/relationships/slideLayout" Target="../slideLayouts/slideLayout407.xml"/><Relationship Id="rId4" Type="http://schemas.openxmlformats.org/officeDocument/2006/relationships/slideLayout" Target="../slideLayouts/slideLayout401.xml"/><Relationship Id="rId9" Type="http://schemas.openxmlformats.org/officeDocument/2006/relationships/slideLayout" Target="../slideLayouts/slideLayout406.xml"/><Relationship Id="rId14" Type="http://schemas.openxmlformats.org/officeDocument/2006/relationships/image" Target="../media/image1.jpe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17.xml"/><Relationship Id="rId13" Type="http://schemas.openxmlformats.org/officeDocument/2006/relationships/theme" Target="../theme/theme37.xml"/><Relationship Id="rId3" Type="http://schemas.openxmlformats.org/officeDocument/2006/relationships/slideLayout" Target="../slideLayouts/slideLayout412.xml"/><Relationship Id="rId7" Type="http://schemas.openxmlformats.org/officeDocument/2006/relationships/slideLayout" Target="../slideLayouts/slideLayout416.xml"/><Relationship Id="rId12" Type="http://schemas.openxmlformats.org/officeDocument/2006/relationships/slideLayout" Target="../slideLayouts/slideLayout421.xml"/><Relationship Id="rId2" Type="http://schemas.openxmlformats.org/officeDocument/2006/relationships/slideLayout" Target="../slideLayouts/slideLayout411.xml"/><Relationship Id="rId1" Type="http://schemas.openxmlformats.org/officeDocument/2006/relationships/slideLayout" Target="../slideLayouts/slideLayout410.xml"/><Relationship Id="rId6" Type="http://schemas.openxmlformats.org/officeDocument/2006/relationships/slideLayout" Target="../slideLayouts/slideLayout415.xml"/><Relationship Id="rId11" Type="http://schemas.openxmlformats.org/officeDocument/2006/relationships/slideLayout" Target="../slideLayouts/slideLayout420.xml"/><Relationship Id="rId5" Type="http://schemas.openxmlformats.org/officeDocument/2006/relationships/slideLayout" Target="../slideLayouts/slideLayout414.xml"/><Relationship Id="rId15" Type="http://schemas.openxmlformats.org/officeDocument/2006/relationships/image" Target="../media/image3.png"/><Relationship Id="rId10" Type="http://schemas.openxmlformats.org/officeDocument/2006/relationships/slideLayout" Target="../slideLayouts/slideLayout419.xml"/><Relationship Id="rId4" Type="http://schemas.openxmlformats.org/officeDocument/2006/relationships/slideLayout" Target="../slideLayouts/slideLayout413.xml"/><Relationship Id="rId9" Type="http://schemas.openxmlformats.org/officeDocument/2006/relationships/slideLayout" Target="../slideLayouts/slideLayout418.xml"/><Relationship Id="rId14" Type="http://schemas.openxmlformats.org/officeDocument/2006/relationships/image" Target="../media/image1.jpe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29.xml"/><Relationship Id="rId3" Type="http://schemas.openxmlformats.org/officeDocument/2006/relationships/slideLayout" Target="../slideLayouts/slideLayout424.xml"/><Relationship Id="rId7" Type="http://schemas.openxmlformats.org/officeDocument/2006/relationships/slideLayout" Target="../slideLayouts/slideLayout428.xml"/><Relationship Id="rId12" Type="http://schemas.openxmlformats.org/officeDocument/2006/relationships/theme" Target="../theme/theme38.xml"/><Relationship Id="rId2" Type="http://schemas.openxmlformats.org/officeDocument/2006/relationships/slideLayout" Target="../slideLayouts/slideLayout423.xml"/><Relationship Id="rId1" Type="http://schemas.openxmlformats.org/officeDocument/2006/relationships/slideLayout" Target="../slideLayouts/slideLayout422.xml"/><Relationship Id="rId6" Type="http://schemas.openxmlformats.org/officeDocument/2006/relationships/slideLayout" Target="../slideLayouts/slideLayout427.xml"/><Relationship Id="rId11" Type="http://schemas.openxmlformats.org/officeDocument/2006/relationships/slideLayout" Target="../slideLayouts/slideLayout432.xml"/><Relationship Id="rId5" Type="http://schemas.openxmlformats.org/officeDocument/2006/relationships/slideLayout" Target="../slideLayouts/slideLayout426.xml"/><Relationship Id="rId10" Type="http://schemas.openxmlformats.org/officeDocument/2006/relationships/slideLayout" Target="../slideLayouts/slideLayout431.xml"/><Relationship Id="rId4" Type="http://schemas.openxmlformats.org/officeDocument/2006/relationships/slideLayout" Target="../slideLayouts/slideLayout425.xml"/><Relationship Id="rId9" Type="http://schemas.openxmlformats.org/officeDocument/2006/relationships/slideLayout" Target="../slideLayouts/slideLayout430.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40.xml"/><Relationship Id="rId3" Type="http://schemas.openxmlformats.org/officeDocument/2006/relationships/slideLayout" Target="../slideLayouts/slideLayout435.xml"/><Relationship Id="rId7" Type="http://schemas.openxmlformats.org/officeDocument/2006/relationships/slideLayout" Target="../slideLayouts/slideLayout439.xml"/><Relationship Id="rId12" Type="http://schemas.openxmlformats.org/officeDocument/2006/relationships/theme" Target="../theme/theme39.xml"/><Relationship Id="rId2" Type="http://schemas.openxmlformats.org/officeDocument/2006/relationships/slideLayout" Target="../slideLayouts/slideLayout434.xml"/><Relationship Id="rId1" Type="http://schemas.openxmlformats.org/officeDocument/2006/relationships/slideLayout" Target="../slideLayouts/slideLayout433.xml"/><Relationship Id="rId6" Type="http://schemas.openxmlformats.org/officeDocument/2006/relationships/slideLayout" Target="../slideLayouts/slideLayout438.xml"/><Relationship Id="rId11" Type="http://schemas.openxmlformats.org/officeDocument/2006/relationships/slideLayout" Target="../slideLayouts/slideLayout443.xml"/><Relationship Id="rId5" Type="http://schemas.openxmlformats.org/officeDocument/2006/relationships/slideLayout" Target="../slideLayouts/slideLayout437.xml"/><Relationship Id="rId10" Type="http://schemas.openxmlformats.org/officeDocument/2006/relationships/slideLayout" Target="../slideLayouts/slideLayout442.xml"/><Relationship Id="rId4" Type="http://schemas.openxmlformats.org/officeDocument/2006/relationships/slideLayout" Target="../slideLayouts/slideLayout436.xml"/><Relationship Id="rId9" Type="http://schemas.openxmlformats.org/officeDocument/2006/relationships/slideLayout" Target="../slideLayouts/slideLayout4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51.xml"/><Relationship Id="rId13" Type="http://schemas.openxmlformats.org/officeDocument/2006/relationships/theme" Target="../theme/theme40.xml"/><Relationship Id="rId3" Type="http://schemas.openxmlformats.org/officeDocument/2006/relationships/slideLayout" Target="../slideLayouts/slideLayout446.xml"/><Relationship Id="rId7" Type="http://schemas.openxmlformats.org/officeDocument/2006/relationships/slideLayout" Target="../slideLayouts/slideLayout450.xml"/><Relationship Id="rId12" Type="http://schemas.openxmlformats.org/officeDocument/2006/relationships/slideLayout" Target="../slideLayouts/slideLayout455.xml"/><Relationship Id="rId2" Type="http://schemas.openxmlformats.org/officeDocument/2006/relationships/slideLayout" Target="../slideLayouts/slideLayout445.xml"/><Relationship Id="rId1" Type="http://schemas.openxmlformats.org/officeDocument/2006/relationships/slideLayout" Target="../slideLayouts/slideLayout444.xml"/><Relationship Id="rId6" Type="http://schemas.openxmlformats.org/officeDocument/2006/relationships/slideLayout" Target="../slideLayouts/slideLayout449.xml"/><Relationship Id="rId11" Type="http://schemas.openxmlformats.org/officeDocument/2006/relationships/slideLayout" Target="../slideLayouts/slideLayout454.xml"/><Relationship Id="rId5" Type="http://schemas.openxmlformats.org/officeDocument/2006/relationships/slideLayout" Target="../slideLayouts/slideLayout448.xml"/><Relationship Id="rId15" Type="http://schemas.openxmlformats.org/officeDocument/2006/relationships/image" Target="../media/image3.png"/><Relationship Id="rId10" Type="http://schemas.openxmlformats.org/officeDocument/2006/relationships/slideLayout" Target="../slideLayouts/slideLayout453.xml"/><Relationship Id="rId4" Type="http://schemas.openxmlformats.org/officeDocument/2006/relationships/slideLayout" Target="../slideLayouts/slideLayout447.xml"/><Relationship Id="rId9" Type="http://schemas.openxmlformats.org/officeDocument/2006/relationships/slideLayout" Target="../slideLayouts/slideLayout452.xml"/><Relationship Id="rId14" Type="http://schemas.openxmlformats.org/officeDocument/2006/relationships/image" Target="../media/image1.jpe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63.xml"/><Relationship Id="rId13" Type="http://schemas.openxmlformats.org/officeDocument/2006/relationships/theme" Target="../theme/theme41.xml"/><Relationship Id="rId3" Type="http://schemas.openxmlformats.org/officeDocument/2006/relationships/slideLayout" Target="../slideLayouts/slideLayout458.xml"/><Relationship Id="rId7" Type="http://schemas.openxmlformats.org/officeDocument/2006/relationships/slideLayout" Target="../slideLayouts/slideLayout462.xml"/><Relationship Id="rId12" Type="http://schemas.openxmlformats.org/officeDocument/2006/relationships/slideLayout" Target="../slideLayouts/slideLayout467.xml"/><Relationship Id="rId2" Type="http://schemas.openxmlformats.org/officeDocument/2006/relationships/slideLayout" Target="../slideLayouts/slideLayout457.xml"/><Relationship Id="rId1" Type="http://schemas.openxmlformats.org/officeDocument/2006/relationships/slideLayout" Target="../slideLayouts/slideLayout456.xml"/><Relationship Id="rId6" Type="http://schemas.openxmlformats.org/officeDocument/2006/relationships/slideLayout" Target="../slideLayouts/slideLayout461.xml"/><Relationship Id="rId11" Type="http://schemas.openxmlformats.org/officeDocument/2006/relationships/slideLayout" Target="../slideLayouts/slideLayout466.xml"/><Relationship Id="rId5" Type="http://schemas.openxmlformats.org/officeDocument/2006/relationships/slideLayout" Target="../slideLayouts/slideLayout460.xml"/><Relationship Id="rId15" Type="http://schemas.openxmlformats.org/officeDocument/2006/relationships/image" Target="../media/image3.png"/><Relationship Id="rId10" Type="http://schemas.openxmlformats.org/officeDocument/2006/relationships/slideLayout" Target="../slideLayouts/slideLayout465.xml"/><Relationship Id="rId4" Type="http://schemas.openxmlformats.org/officeDocument/2006/relationships/slideLayout" Target="../slideLayouts/slideLayout459.xml"/><Relationship Id="rId9" Type="http://schemas.openxmlformats.org/officeDocument/2006/relationships/slideLayout" Target="../slideLayouts/slideLayout46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image" Target="../media/image7.jpeg"/><Relationship Id="rId26" Type="http://schemas.openxmlformats.org/officeDocument/2006/relationships/image" Target="../media/image15.jpeg"/><Relationship Id="rId39" Type="http://schemas.openxmlformats.org/officeDocument/2006/relationships/image" Target="../media/image28.jpeg"/><Relationship Id="rId3" Type="http://schemas.openxmlformats.org/officeDocument/2006/relationships/slideLayout" Target="../slideLayouts/slideLayout49.xml"/><Relationship Id="rId21" Type="http://schemas.openxmlformats.org/officeDocument/2006/relationships/image" Target="../media/image10.jpeg"/><Relationship Id="rId34" Type="http://schemas.openxmlformats.org/officeDocument/2006/relationships/image" Target="../media/image23.jpeg"/><Relationship Id="rId42" Type="http://schemas.openxmlformats.org/officeDocument/2006/relationships/image" Target="../media/image31.pn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6.png"/><Relationship Id="rId25" Type="http://schemas.openxmlformats.org/officeDocument/2006/relationships/image" Target="../media/image14.jpeg"/><Relationship Id="rId33" Type="http://schemas.openxmlformats.org/officeDocument/2006/relationships/image" Target="../media/image22.jpeg"/><Relationship Id="rId38" Type="http://schemas.openxmlformats.org/officeDocument/2006/relationships/image" Target="../media/image27.jpeg"/><Relationship Id="rId2" Type="http://schemas.openxmlformats.org/officeDocument/2006/relationships/slideLayout" Target="../slideLayouts/slideLayout48.xml"/><Relationship Id="rId16" Type="http://schemas.openxmlformats.org/officeDocument/2006/relationships/image" Target="../media/image5.jpeg"/><Relationship Id="rId20" Type="http://schemas.openxmlformats.org/officeDocument/2006/relationships/image" Target="../media/image9.jpeg"/><Relationship Id="rId29" Type="http://schemas.openxmlformats.org/officeDocument/2006/relationships/image" Target="../media/image18.jpeg"/><Relationship Id="rId41" Type="http://schemas.openxmlformats.org/officeDocument/2006/relationships/image" Target="../media/image30.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image" Target="../media/image13.jpeg"/><Relationship Id="rId32" Type="http://schemas.openxmlformats.org/officeDocument/2006/relationships/image" Target="../media/image21.jpeg"/><Relationship Id="rId37" Type="http://schemas.openxmlformats.org/officeDocument/2006/relationships/image" Target="../media/image26.jpeg"/><Relationship Id="rId40" Type="http://schemas.openxmlformats.org/officeDocument/2006/relationships/image" Target="../media/image29.png"/><Relationship Id="rId5" Type="http://schemas.openxmlformats.org/officeDocument/2006/relationships/slideLayout" Target="../slideLayouts/slideLayout51.xml"/><Relationship Id="rId15" Type="http://schemas.openxmlformats.org/officeDocument/2006/relationships/image" Target="../media/image4.jpeg"/><Relationship Id="rId23" Type="http://schemas.openxmlformats.org/officeDocument/2006/relationships/image" Target="../media/image12.jpeg"/><Relationship Id="rId28" Type="http://schemas.openxmlformats.org/officeDocument/2006/relationships/image" Target="../media/image17.jpeg"/><Relationship Id="rId36" Type="http://schemas.openxmlformats.org/officeDocument/2006/relationships/image" Target="../media/image25.jpeg"/><Relationship Id="rId10" Type="http://schemas.openxmlformats.org/officeDocument/2006/relationships/slideLayout" Target="../slideLayouts/slideLayout56.xml"/><Relationship Id="rId19" Type="http://schemas.openxmlformats.org/officeDocument/2006/relationships/image" Target="../media/image8.jpeg"/><Relationship Id="rId31" Type="http://schemas.openxmlformats.org/officeDocument/2006/relationships/image" Target="../media/image20.jpeg"/><Relationship Id="rId44" Type="http://schemas.openxmlformats.org/officeDocument/2006/relationships/image" Target="../media/image2.jpe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 Id="rId22" Type="http://schemas.openxmlformats.org/officeDocument/2006/relationships/image" Target="../media/image11.jpeg"/><Relationship Id="rId27" Type="http://schemas.openxmlformats.org/officeDocument/2006/relationships/image" Target="../media/image16.jpeg"/><Relationship Id="rId30" Type="http://schemas.openxmlformats.org/officeDocument/2006/relationships/image" Target="../media/image19.jpeg"/><Relationship Id="rId35" Type="http://schemas.openxmlformats.org/officeDocument/2006/relationships/image" Target="../media/image24.jpeg"/><Relationship Id="rId43" Type="http://schemas.openxmlformats.org/officeDocument/2006/relationships/image" Target="../media/image3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4.jpeg"/><Relationship Id="rId18" Type="http://schemas.openxmlformats.org/officeDocument/2006/relationships/image" Target="../media/image9.jpeg"/><Relationship Id="rId26" Type="http://schemas.openxmlformats.org/officeDocument/2006/relationships/image" Target="../media/image17.jpeg"/><Relationship Id="rId39" Type="http://schemas.openxmlformats.org/officeDocument/2006/relationships/image" Target="../media/image33.jpeg"/><Relationship Id="rId3" Type="http://schemas.openxmlformats.org/officeDocument/2006/relationships/slideLayout" Target="../slideLayouts/slideLayout84.xml"/><Relationship Id="rId21" Type="http://schemas.openxmlformats.org/officeDocument/2006/relationships/image" Target="../media/image12.jpeg"/><Relationship Id="rId34" Type="http://schemas.openxmlformats.org/officeDocument/2006/relationships/image" Target="../media/image25.jpeg"/><Relationship Id="rId42" Type="http://schemas.openxmlformats.org/officeDocument/2006/relationships/image" Target="../media/image2.jpeg"/><Relationship Id="rId7" Type="http://schemas.openxmlformats.org/officeDocument/2006/relationships/slideLayout" Target="../slideLayouts/slideLayout88.xml"/><Relationship Id="rId12" Type="http://schemas.openxmlformats.org/officeDocument/2006/relationships/theme" Target="../theme/theme8.xml"/><Relationship Id="rId17" Type="http://schemas.openxmlformats.org/officeDocument/2006/relationships/image" Target="../media/image8.jpeg"/><Relationship Id="rId25" Type="http://schemas.openxmlformats.org/officeDocument/2006/relationships/image" Target="../media/image16.jpeg"/><Relationship Id="rId33" Type="http://schemas.openxmlformats.org/officeDocument/2006/relationships/image" Target="../media/image24.jpeg"/><Relationship Id="rId38" Type="http://schemas.openxmlformats.org/officeDocument/2006/relationships/image" Target="../media/image29.png"/><Relationship Id="rId2" Type="http://schemas.openxmlformats.org/officeDocument/2006/relationships/slideLayout" Target="../slideLayouts/slideLayout83.xml"/><Relationship Id="rId16" Type="http://schemas.openxmlformats.org/officeDocument/2006/relationships/image" Target="../media/image7.jpeg"/><Relationship Id="rId20" Type="http://schemas.openxmlformats.org/officeDocument/2006/relationships/image" Target="../media/image11.jpeg"/><Relationship Id="rId29" Type="http://schemas.openxmlformats.org/officeDocument/2006/relationships/image" Target="../media/image20.jpeg"/><Relationship Id="rId41" Type="http://schemas.openxmlformats.org/officeDocument/2006/relationships/image" Target="../media/image34.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image" Target="../media/image15.jpeg"/><Relationship Id="rId32" Type="http://schemas.openxmlformats.org/officeDocument/2006/relationships/image" Target="../media/image23.jpeg"/><Relationship Id="rId37" Type="http://schemas.openxmlformats.org/officeDocument/2006/relationships/image" Target="../media/image28.jpeg"/><Relationship Id="rId40" Type="http://schemas.openxmlformats.org/officeDocument/2006/relationships/image" Target="../media/image31.png"/><Relationship Id="rId5" Type="http://schemas.openxmlformats.org/officeDocument/2006/relationships/slideLayout" Target="../slideLayouts/slideLayout86.xml"/><Relationship Id="rId15" Type="http://schemas.openxmlformats.org/officeDocument/2006/relationships/image" Target="../media/image6.png"/><Relationship Id="rId23" Type="http://schemas.openxmlformats.org/officeDocument/2006/relationships/image" Target="../media/image14.jpeg"/><Relationship Id="rId28" Type="http://schemas.openxmlformats.org/officeDocument/2006/relationships/image" Target="../media/image19.jpeg"/><Relationship Id="rId36" Type="http://schemas.openxmlformats.org/officeDocument/2006/relationships/image" Target="../media/image27.jpeg"/><Relationship Id="rId10" Type="http://schemas.openxmlformats.org/officeDocument/2006/relationships/slideLayout" Target="../slideLayouts/slideLayout91.xml"/><Relationship Id="rId19" Type="http://schemas.openxmlformats.org/officeDocument/2006/relationships/image" Target="../media/image10.jpeg"/><Relationship Id="rId31" Type="http://schemas.openxmlformats.org/officeDocument/2006/relationships/image" Target="../media/image22.jpe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5.jpeg"/><Relationship Id="rId22" Type="http://schemas.openxmlformats.org/officeDocument/2006/relationships/image" Target="../media/image13.jpeg"/><Relationship Id="rId27" Type="http://schemas.openxmlformats.org/officeDocument/2006/relationships/image" Target="../media/image18.jpeg"/><Relationship Id="rId30" Type="http://schemas.openxmlformats.org/officeDocument/2006/relationships/image" Target="../media/image21.jpeg"/><Relationship Id="rId35" Type="http://schemas.openxmlformats.org/officeDocument/2006/relationships/image" Target="../media/image2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6AABAAAF-5E53-449C-B4CD-479B884AE0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FE99EC62-148A-4310-BDD0-D63C3DBDECB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fld id="{98F26D4F-F090-4789-AE52-42025BAB2637}" type="slidenum">
              <a:rPr lang="en-US"/>
              <a:pPr>
                <a:defRPr/>
              </a:pPr>
              <a:t>‹#›</a:t>
            </a:fld>
            <a:endParaRPr lang="en-US" dirty="0"/>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p>
        </p:txBody>
      </p:sp>
      <p:sp>
        <p:nvSpPr>
          <p:cNvPr id="8" name="Text Box 9"/>
          <p:cNvSpPr txBox="1">
            <a:spLocks noChangeArrowheads="1"/>
          </p:cNvSpPr>
          <p:nvPr/>
        </p:nvSpPr>
        <p:spPr bwMode="auto">
          <a:xfrm>
            <a:off x="5572125"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t>One Team            Destined For Greatness</a:t>
            </a:r>
            <a:endParaRPr lang="en-US" sz="1400" b="1" baseline="-25000" dirty="0"/>
          </a:p>
        </p:txBody>
      </p:sp>
      <p:grpSp>
        <p:nvGrpSpPr>
          <p:cNvPr id="2" name="Group 11"/>
          <p:cNvGrpSpPr>
            <a:grpSpLocks/>
          </p:cNvGrpSpPr>
          <p:nvPr/>
        </p:nvGrpSpPr>
        <p:grpSpPr bwMode="auto">
          <a:xfrm>
            <a:off x="6615113" y="6567488"/>
            <a:ext cx="381000" cy="61912"/>
            <a:chOff x="6410325" y="6567488"/>
            <a:chExt cx="381000" cy="61912"/>
          </a:xfrm>
        </p:grpSpPr>
        <p:sp>
          <p:nvSpPr>
            <p:cNvPr id="9" name="5-Point Star 8"/>
            <p:cNvSpPr/>
            <p:nvPr userDrawn="1"/>
          </p:nvSpPr>
          <p:spPr>
            <a:xfrm>
              <a:off x="64103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5-Point Star 9"/>
            <p:cNvSpPr/>
            <p:nvPr userDrawn="1"/>
          </p:nvSpPr>
          <p:spPr>
            <a:xfrm>
              <a:off x="6562725"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5-Point Star 10"/>
            <p:cNvSpPr/>
            <p:nvPr userDrawn="1"/>
          </p:nvSpPr>
          <p:spPr>
            <a:xfrm>
              <a:off x="67151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4104" name="Picture 2" descr="C:\Users\L4DE9JMA\AppData\Local\Microsoft\Windows\Temporary Internet Files\Content.Outlook\PZ7FUB9R\Romero_Corps Logo Design_10 Sep 12 (2).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772400" y="5572125"/>
            <a:ext cx="1077913" cy="752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fld id="{6EDF791E-3325-4F74-870F-29AB84FBE5DB}" type="slidenum">
              <a:rPr lang="en-US"/>
              <a:pPr>
                <a:defRPr/>
              </a:pPr>
              <a:t>‹#›</a:t>
            </a:fld>
            <a:endParaRPr lang="en-US" dirty="0"/>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solidFill>
                <a:srgbClr val="000000"/>
              </a:solidFill>
              <a:latin typeface="Arial"/>
            </a:endParaRPr>
          </a:p>
        </p:txBody>
      </p:sp>
      <p:pic>
        <p:nvPicPr>
          <p:cNvPr id="5126" name="Picture 2" descr="C:\Users\L4DE9JMA\AppData\Local\Microsoft\Windows\Temporary Internet Files\Content.Outlook\PZ7FUB9R\Romero_Corps Logo Design_10 Sep 12 (2).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772400" y="5572125"/>
            <a:ext cx="1077913" cy="752475"/>
          </a:xfrm>
          <a:prstGeom prst="rect">
            <a:avLst/>
          </a:prstGeom>
          <a:noFill/>
          <a:ln w="9525">
            <a:noFill/>
            <a:miter lim="800000"/>
            <a:headEnd/>
            <a:tailEnd/>
          </a:ln>
        </p:spPr>
      </p:pic>
      <p:sp>
        <p:nvSpPr>
          <p:cNvPr id="9" name="Text Box 9"/>
          <p:cNvSpPr txBox="1">
            <a:spLocks noChangeArrowheads="1"/>
          </p:cNvSpPr>
          <p:nvPr/>
        </p:nvSpPr>
        <p:spPr bwMode="auto">
          <a:xfrm>
            <a:off x="5572125"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t>One Team            Destined For Greatness</a:t>
            </a:r>
            <a:endParaRPr lang="en-US" sz="1400" b="1" baseline="-25000" dirty="0"/>
          </a:p>
        </p:txBody>
      </p:sp>
      <p:grpSp>
        <p:nvGrpSpPr>
          <p:cNvPr id="2" name="Group 9"/>
          <p:cNvGrpSpPr>
            <a:grpSpLocks/>
          </p:cNvGrpSpPr>
          <p:nvPr/>
        </p:nvGrpSpPr>
        <p:grpSpPr bwMode="auto">
          <a:xfrm>
            <a:off x="6592888" y="6567488"/>
            <a:ext cx="381000" cy="61912"/>
            <a:chOff x="6410325" y="6567488"/>
            <a:chExt cx="381000" cy="61912"/>
          </a:xfrm>
        </p:grpSpPr>
        <p:sp>
          <p:nvSpPr>
            <p:cNvPr id="11" name="5-Point Star 10"/>
            <p:cNvSpPr/>
            <p:nvPr userDrawn="1"/>
          </p:nvSpPr>
          <p:spPr>
            <a:xfrm>
              <a:off x="64103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5-Point Star 11"/>
            <p:cNvSpPr/>
            <p:nvPr userDrawn="1"/>
          </p:nvSpPr>
          <p:spPr>
            <a:xfrm>
              <a:off x="6562725"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5-Point Star 12"/>
            <p:cNvSpPr/>
            <p:nvPr userDrawn="1"/>
          </p:nvSpPr>
          <p:spPr>
            <a:xfrm>
              <a:off x="67151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3" name="Text Box 9"/>
          <p:cNvSpPr txBox="1">
            <a:spLocks noChangeArrowheads="1"/>
          </p:cNvSpPr>
          <p:nvPr/>
        </p:nvSpPr>
        <p:spPr bwMode="auto">
          <a:xfrm>
            <a:off x="136525" y="6259513"/>
            <a:ext cx="3597275" cy="236537"/>
          </a:xfrm>
          <a:prstGeom prst="rect">
            <a:avLst/>
          </a:prstGeom>
          <a:noFill/>
          <a:ln w="9525">
            <a:noFill/>
            <a:miter lim="800000"/>
            <a:headEnd/>
            <a:tailEnd/>
          </a:ln>
          <a:effectLst/>
        </p:spPr>
        <p:txBody>
          <a:bodyPr>
            <a:spAutoFit/>
          </a:bodyPr>
          <a:lstStyle/>
          <a:p>
            <a:pPr>
              <a:defRPr/>
            </a:pPr>
            <a:endParaRPr lang="en-US" sz="1400" b="1" baseline="-25000" dirty="0">
              <a:latin typeface="Arial" charset="0"/>
              <a:cs typeface="+mn-cs"/>
            </a:endParaRPr>
          </a:p>
        </p:txBody>
      </p:sp>
      <p:grpSp>
        <p:nvGrpSpPr>
          <p:cNvPr id="6" name="Group 97"/>
          <p:cNvGrpSpPr>
            <a:grpSpLocks/>
          </p:cNvGrpSpPr>
          <p:nvPr/>
        </p:nvGrpSpPr>
        <p:grpSpPr bwMode="auto">
          <a:xfrm>
            <a:off x="4038600" y="1524000"/>
            <a:ext cx="5181600" cy="5486400"/>
            <a:chOff x="4038600" y="1518819"/>
            <a:chExt cx="5257800" cy="5486400"/>
          </a:xfrm>
        </p:grpSpPr>
        <p:pic>
          <p:nvPicPr>
            <p:cNvPr id="49" name="Picture 48" descr="P1010034.JPG"/>
            <p:cNvPicPr>
              <a:picLocks noChangeAspect="1"/>
            </p:cNvPicPr>
            <p:nvPr userDrawn="1"/>
          </p:nvPicPr>
          <p:blipFill>
            <a:blip r:embed="rId13" cstate="print"/>
            <a:stretch>
              <a:fillRect/>
            </a:stretch>
          </p:blipFill>
          <p:spPr>
            <a:xfrm>
              <a:off x="7467793" y="5252841"/>
              <a:ext cx="670600" cy="838200"/>
            </a:xfrm>
            <a:prstGeom prst="rect">
              <a:avLst/>
            </a:prstGeom>
            <a:ln>
              <a:noFill/>
            </a:ln>
            <a:effectLst>
              <a:softEdge rad="112500"/>
            </a:effectLst>
          </p:spPr>
        </p:pic>
        <p:pic>
          <p:nvPicPr>
            <p:cNvPr id="46" name="Picture 1" descr="C:\Documents and Settings\L4DD9PEB\Desktop\pics\Abiquiu Lake\Abiquiu Fall 5 downstream.JPG"/>
            <p:cNvPicPr>
              <a:picLocks noChangeAspect="1" noChangeArrowheads="1"/>
            </p:cNvPicPr>
            <p:nvPr userDrawn="1"/>
          </p:nvPicPr>
          <p:blipFill>
            <a:blip r:embed="rId14" cstate="print"/>
            <a:srcRect b="24717"/>
            <a:stretch>
              <a:fillRect/>
            </a:stretch>
          </p:blipFill>
          <p:spPr bwMode="auto">
            <a:xfrm>
              <a:off x="6629400" y="4343400"/>
              <a:ext cx="1219200" cy="696310"/>
            </a:xfrm>
            <a:prstGeom prst="rect">
              <a:avLst/>
            </a:prstGeom>
            <a:ln>
              <a:noFill/>
            </a:ln>
            <a:effectLst>
              <a:softEdge rad="112500"/>
            </a:effectLst>
          </p:spPr>
        </p:pic>
        <p:pic>
          <p:nvPicPr>
            <p:cNvPr id="52" name="Picture 11"/>
            <p:cNvPicPr>
              <a:picLocks noChangeAspect="1" noChangeArrowheads="1"/>
            </p:cNvPicPr>
            <p:nvPr userDrawn="1"/>
          </p:nvPicPr>
          <p:blipFill>
            <a:blip r:embed="rId15" cstate="print"/>
            <a:srcRect/>
            <a:stretch>
              <a:fillRect/>
            </a:stretch>
          </p:blipFill>
          <p:spPr bwMode="auto">
            <a:xfrm>
              <a:off x="7543800" y="1518819"/>
              <a:ext cx="1676400" cy="1148181"/>
            </a:xfrm>
            <a:prstGeom prst="rect">
              <a:avLst/>
            </a:prstGeom>
            <a:ln>
              <a:noFill/>
            </a:ln>
            <a:effectLst>
              <a:softEdge rad="112500"/>
            </a:effectLst>
          </p:spPr>
        </p:pic>
        <p:pic>
          <p:nvPicPr>
            <p:cNvPr id="47" name="Picture 10"/>
            <p:cNvPicPr>
              <a:picLocks noChangeAspect="1" noChangeArrowheads="1"/>
            </p:cNvPicPr>
            <p:nvPr userDrawn="1"/>
          </p:nvPicPr>
          <p:blipFill>
            <a:blip r:embed="rId16" cstate="print"/>
            <a:srcRect/>
            <a:stretch>
              <a:fillRect/>
            </a:stretch>
          </p:blipFill>
          <p:spPr bwMode="auto">
            <a:xfrm>
              <a:off x="5911186" y="2895600"/>
              <a:ext cx="870614" cy="1515132"/>
            </a:xfrm>
            <a:prstGeom prst="rect">
              <a:avLst/>
            </a:prstGeom>
            <a:ln>
              <a:noFill/>
            </a:ln>
            <a:effectLst>
              <a:softEdge rad="112500"/>
            </a:effectLst>
          </p:spPr>
        </p:pic>
        <p:pic>
          <p:nvPicPr>
            <p:cNvPr id="50" name="Picture 3"/>
            <p:cNvPicPr>
              <a:picLocks noChangeAspect="1" noChangeArrowheads="1"/>
            </p:cNvPicPr>
            <p:nvPr userDrawn="1"/>
          </p:nvPicPr>
          <p:blipFill>
            <a:blip r:embed="rId17" cstate="print"/>
            <a:srcRect/>
            <a:stretch>
              <a:fillRect/>
            </a:stretch>
          </p:blipFill>
          <p:spPr bwMode="auto">
            <a:xfrm>
              <a:off x="5893082" y="2514600"/>
              <a:ext cx="851462" cy="636832"/>
            </a:xfrm>
            <a:prstGeom prst="rect">
              <a:avLst/>
            </a:prstGeom>
            <a:ln>
              <a:noFill/>
            </a:ln>
            <a:effectLst>
              <a:softEdge rad="112500"/>
            </a:effectLst>
          </p:spPr>
        </p:pic>
        <p:pic>
          <p:nvPicPr>
            <p:cNvPr id="54" name="Picture 2" descr="\\spa-fs1alb\User\Common\PAO\PUBLIC AFFAIRS OFFICE\PHOTOS\PHOTO DRIVE\2011 Photo Drive\winners\Rio Grande at Cochiti Lake.JPG"/>
            <p:cNvPicPr>
              <a:picLocks noChangeAspect="1" noChangeArrowheads="1"/>
            </p:cNvPicPr>
            <p:nvPr userDrawn="1"/>
          </p:nvPicPr>
          <p:blipFill>
            <a:blip r:embed="rId18" cstate="print"/>
            <a:srcRect/>
            <a:stretch>
              <a:fillRect/>
            </a:stretch>
          </p:blipFill>
          <p:spPr bwMode="auto">
            <a:xfrm>
              <a:off x="5334000" y="2895600"/>
              <a:ext cx="918683" cy="610170"/>
            </a:xfrm>
            <a:prstGeom prst="rect">
              <a:avLst/>
            </a:prstGeom>
            <a:ln>
              <a:noFill/>
            </a:ln>
            <a:effectLst>
              <a:softEdge rad="112500"/>
            </a:effectLst>
          </p:spPr>
        </p:pic>
        <p:pic>
          <p:nvPicPr>
            <p:cNvPr id="55" name="Picture 7"/>
            <p:cNvPicPr>
              <a:picLocks noChangeAspect="1" noChangeArrowheads="1"/>
            </p:cNvPicPr>
            <p:nvPr userDrawn="1"/>
          </p:nvPicPr>
          <p:blipFill>
            <a:blip r:embed="rId19" cstate="print"/>
            <a:srcRect/>
            <a:stretch>
              <a:fillRect/>
            </a:stretch>
          </p:blipFill>
          <p:spPr bwMode="auto">
            <a:xfrm>
              <a:off x="4927318" y="3276600"/>
              <a:ext cx="1324460" cy="990600"/>
            </a:xfrm>
            <a:prstGeom prst="rect">
              <a:avLst/>
            </a:prstGeom>
            <a:ln>
              <a:noFill/>
            </a:ln>
            <a:effectLst>
              <a:softEdge rad="112500"/>
            </a:effectLst>
          </p:spPr>
        </p:pic>
        <p:pic>
          <p:nvPicPr>
            <p:cNvPr id="56" name="Picture 9"/>
            <p:cNvPicPr>
              <a:picLocks noChangeAspect="1" noChangeArrowheads="1"/>
            </p:cNvPicPr>
            <p:nvPr userDrawn="1"/>
          </p:nvPicPr>
          <p:blipFill>
            <a:blip r:embed="rId20" cstate="print"/>
            <a:srcRect/>
            <a:stretch>
              <a:fillRect/>
            </a:stretch>
          </p:blipFill>
          <p:spPr bwMode="auto">
            <a:xfrm>
              <a:off x="6858000" y="4876800"/>
              <a:ext cx="1066800" cy="797889"/>
            </a:xfrm>
            <a:prstGeom prst="rect">
              <a:avLst/>
            </a:prstGeom>
            <a:ln>
              <a:noFill/>
            </a:ln>
            <a:effectLst>
              <a:softEdge rad="112500"/>
            </a:effectLst>
          </p:spPr>
        </p:pic>
        <p:pic>
          <p:nvPicPr>
            <p:cNvPr id="3" name="Picture 36" descr="P:\COMMON\PUBLIC AFFAIRS OFFICE\PHOTOS\2010 Photo contest\Photo 3.jpg"/>
            <p:cNvPicPr>
              <a:picLocks noChangeAspect="1" noChangeArrowheads="1"/>
            </p:cNvPicPr>
            <p:nvPr userDrawn="1"/>
          </p:nvPicPr>
          <p:blipFill>
            <a:blip r:embed="rId21" cstate="print"/>
            <a:srcRect/>
            <a:stretch>
              <a:fillRect/>
            </a:stretch>
          </p:blipFill>
          <p:spPr bwMode="auto">
            <a:xfrm>
              <a:off x="5249300" y="4973186"/>
              <a:ext cx="1303900" cy="1270033"/>
            </a:xfrm>
            <a:prstGeom prst="rect">
              <a:avLst/>
            </a:prstGeom>
            <a:ln>
              <a:noFill/>
            </a:ln>
            <a:effectLst>
              <a:softEdge rad="112500"/>
            </a:effectLst>
          </p:spPr>
        </p:pic>
        <p:pic>
          <p:nvPicPr>
            <p:cNvPr id="4" name="Picture 37" descr="P:\COMMON\PUBLIC AFFAIRS OFFICE\PHOTOS\2010 Photo contest\Photo 7.jpg"/>
            <p:cNvPicPr>
              <a:picLocks noChangeAspect="1" noChangeArrowheads="1"/>
            </p:cNvPicPr>
            <p:nvPr userDrawn="1"/>
          </p:nvPicPr>
          <p:blipFill>
            <a:blip r:embed="rId22" cstate="print"/>
            <a:srcRect/>
            <a:stretch>
              <a:fillRect/>
            </a:stretch>
          </p:blipFill>
          <p:spPr bwMode="auto">
            <a:xfrm>
              <a:off x="4495800" y="3982508"/>
              <a:ext cx="1447800" cy="1065742"/>
            </a:xfrm>
            <a:prstGeom prst="rect">
              <a:avLst/>
            </a:prstGeom>
            <a:ln>
              <a:noFill/>
            </a:ln>
            <a:effectLst>
              <a:softEdge rad="112500"/>
            </a:effectLst>
          </p:spPr>
        </p:pic>
        <p:pic>
          <p:nvPicPr>
            <p:cNvPr id="5" name="Picture 38" descr="P:\COMMON\PUBLIC AFFAIRS OFFICE\PHOTOS\2010 Photo contest\Photo 13.jpg"/>
            <p:cNvPicPr>
              <a:picLocks noChangeAspect="1" noChangeArrowheads="1"/>
            </p:cNvPicPr>
            <p:nvPr userDrawn="1"/>
          </p:nvPicPr>
          <p:blipFill>
            <a:blip r:embed="rId23" cstate="print"/>
            <a:srcRect/>
            <a:stretch>
              <a:fillRect/>
            </a:stretch>
          </p:blipFill>
          <p:spPr bwMode="auto">
            <a:xfrm>
              <a:off x="7315200" y="5943600"/>
              <a:ext cx="990704" cy="1033818"/>
            </a:xfrm>
            <a:prstGeom prst="rect">
              <a:avLst/>
            </a:prstGeom>
            <a:ln>
              <a:noFill/>
            </a:ln>
            <a:effectLst>
              <a:softEdge rad="112500"/>
            </a:effectLst>
          </p:spPr>
        </p:pic>
        <p:pic>
          <p:nvPicPr>
            <p:cNvPr id="1064" name="Picture 40" descr="P:\COMMON\PUBLIC AFFAIRS OFFICE\PHOTOS\2010 Photo contest\Photo 29.jpg"/>
            <p:cNvPicPr>
              <a:picLocks noChangeAspect="1" noChangeArrowheads="1"/>
            </p:cNvPicPr>
            <p:nvPr userDrawn="1"/>
          </p:nvPicPr>
          <p:blipFill>
            <a:blip r:embed="rId24" cstate="print"/>
            <a:srcRect/>
            <a:stretch>
              <a:fillRect/>
            </a:stretch>
          </p:blipFill>
          <p:spPr bwMode="auto">
            <a:xfrm>
              <a:off x="4267200" y="4743450"/>
              <a:ext cx="1295400" cy="971550"/>
            </a:xfrm>
            <a:prstGeom prst="rect">
              <a:avLst/>
            </a:prstGeom>
            <a:ln>
              <a:noFill/>
            </a:ln>
            <a:effectLst>
              <a:softEdge rad="112500"/>
            </a:effectLst>
          </p:spPr>
        </p:pic>
        <p:pic>
          <p:nvPicPr>
            <p:cNvPr id="81" name="Picture 2" descr="C:\Users\L4DE9JD9\AppData\Local\Microsoft\Windows\Temporary Internet Files\Content.Outlook\2305KCUU\MerryXmasfromKandahar.jpg"/>
            <p:cNvPicPr>
              <a:picLocks noChangeAspect="1" noChangeArrowheads="1"/>
            </p:cNvPicPr>
            <p:nvPr userDrawn="1"/>
          </p:nvPicPr>
          <p:blipFill>
            <a:blip r:embed="rId25" cstate="print"/>
            <a:srcRect/>
            <a:stretch>
              <a:fillRect/>
            </a:stretch>
          </p:blipFill>
          <p:spPr bwMode="auto">
            <a:xfrm>
              <a:off x="5486400" y="4202011"/>
              <a:ext cx="1470804" cy="974408"/>
            </a:xfrm>
            <a:prstGeom prst="rect">
              <a:avLst/>
            </a:prstGeom>
            <a:ln>
              <a:noFill/>
            </a:ln>
            <a:effectLst>
              <a:softEdge rad="112500"/>
            </a:effectLst>
          </p:spPr>
        </p:pic>
        <p:pic>
          <p:nvPicPr>
            <p:cNvPr id="82" name="Picture 2" descr="C:\Users\L4DE9JD9\AppData\Local\Microsoft\Windows\Temporary Internet Files\Content.Outlook\2305KCUU\IMG_5776.JPG"/>
            <p:cNvPicPr>
              <a:picLocks noChangeAspect="1" noChangeArrowheads="1"/>
            </p:cNvPicPr>
            <p:nvPr userDrawn="1"/>
          </p:nvPicPr>
          <p:blipFill>
            <a:blip r:embed="rId26" cstate="print"/>
            <a:srcRect r="4347"/>
            <a:stretch>
              <a:fillRect/>
            </a:stretch>
          </p:blipFill>
          <p:spPr bwMode="auto">
            <a:xfrm>
              <a:off x="7620177" y="4414577"/>
              <a:ext cx="1676223" cy="1447642"/>
            </a:xfrm>
            <a:prstGeom prst="rect">
              <a:avLst/>
            </a:prstGeom>
            <a:ln>
              <a:noFill/>
            </a:ln>
            <a:effectLst>
              <a:softEdge rad="112500"/>
            </a:effectLst>
          </p:spPr>
        </p:pic>
        <p:pic>
          <p:nvPicPr>
            <p:cNvPr id="84" name="Picture 2"/>
            <p:cNvPicPr>
              <a:picLocks noChangeAspect="1" noChangeArrowheads="1"/>
            </p:cNvPicPr>
            <p:nvPr userDrawn="1"/>
          </p:nvPicPr>
          <p:blipFill>
            <a:blip r:embed="rId27" cstate="print"/>
            <a:srcRect/>
            <a:stretch>
              <a:fillRect/>
            </a:stretch>
          </p:blipFill>
          <p:spPr bwMode="auto">
            <a:xfrm>
              <a:off x="7772561" y="3576313"/>
              <a:ext cx="1523839" cy="1042627"/>
            </a:xfrm>
            <a:prstGeom prst="rect">
              <a:avLst/>
            </a:prstGeom>
            <a:ln>
              <a:noFill/>
            </a:ln>
            <a:effectLst>
              <a:softEdge rad="112500"/>
            </a:effectLst>
          </p:spPr>
        </p:pic>
        <p:pic>
          <p:nvPicPr>
            <p:cNvPr id="85" name="Picture 3" descr="U:\L4RD9AES\Emergency\2012\Whitewater - Baldy\White Water Cr High Water Photos\103_0471.jpg"/>
            <p:cNvPicPr>
              <a:picLocks noChangeAspect="1" noChangeArrowheads="1"/>
            </p:cNvPicPr>
            <p:nvPr userDrawn="1"/>
          </p:nvPicPr>
          <p:blipFill>
            <a:blip r:embed="rId28" cstate="print"/>
            <a:srcRect/>
            <a:stretch>
              <a:fillRect/>
            </a:stretch>
          </p:blipFill>
          <p:spPr bwMode="auto">
            <a:xfrm>
              <a:off x="7543800" y="2247901"/>
              <a:ext cx="1676401" cy="1028700"/>
            </a:xfrm>
            <a:prstGeom prst="rect">
              <a:avLst/>
            </a:prstGeom>
            <a:ln>
              <a:noFill/>
            </a:ln>
            <a:effectLst>
              <a:softEdge rad="112500"/>
            </a:effectLst>
          </p:spPr>
        </p:pic>
        <p:pic>
          <p:nvPicPr>
            <p:cNvPr id="86" name="Picture 2" descr="P:\DERALL\1-Events and Exercises\2012\Waldo Canyon Fire\Photos of field assessment\Cheryls Photos\P7102670.JPG"/>
            <p:cNvPicPr>
              <a:picLocks noChangeAspect="1" noChangeArrowheads="1"/>
            </p:cNvPicPr>
            <p:nvPr userDrawn="1"/>
          </p:nvPicPr>
          <p:blipFill>
            <a:blip r:embed="rId29" cstate="print"/>
            <a:srcRect l="14225" t="32283" r="22402"/>
            <a:stretch>
              <a:fillRect/>
            </a:stretch>
          </p:blipFill>
          <p:spPr bwMode="auto">
            <a:xfrm>
              <a:off x="6629400" y="3657600"/>
              <a:ext cx="1371600" cy="1115856"/>
            </a:xfrm>
            <a:prstGeom prst="rect">
              <a:avLst/>
            </a:prstGeom>
            <a:ln>
              <a:noFill/>
            </a:ln>
            <a:effectLst>
              <a:softEdge rad="112500"/>
            </a:effectLst>
          </p:spPr>
        </p:pic>
        <p:pic>
          <p:nvPicPr>
            <p:cNvPr id="87" name="Picture 86" descr="P:\COMMON\2011 LDP2 photos\20111019-IMG_7038.jpg"/>
            <p:cNvPicPr/>
            <p:nvPr userDrawn="1"/>
          </p:nvPicPr>
          <p:blipFill>
            <a:blip r:embed="rId30" cstate="print"/>
            <a:srcRect/>
            <a:stretch>
              <a:fillRect/>
            </a:stretch>
          </p:blipFill>
          <p:spPr bwMode="auto">
            <a:xfrm>
              <a:off x="5410200" y="6019800"/>
              <a:ext cx="1210700" cy="909219"/>
            </a:xfrm>
            <a:prstGeom prst="rect">
              <a:avLst/>
            </a:prstGeom>
            <a:ln>
              <a:noFill/>
            </a:ln>
            <a:effectLst>
              <a:softEdge rad="112500"/>
            </a:effectLst>
          </p:spPr>
        </p:pic>
        <p:pic>
          <p:nvPicPr>
            <p:cNvPr id="88" name="Picture 2" descr="C:\Users\L4DE9JD9\AppData\Local\Microsoft\Windows\Temporary Internet Files\Content.Outlook\2305KCUU\IMG_5220x.jpg"/>
            <p:cNvPicPr>
              <a:picLocks noChangeAspect="1" noChangeArrowheads="1"/>
            </p:cNvPicPr>
            <p:nvPr userDrawn="1"/>
          </p:nvPicPr>
          <p:blipFill>
            <a:blip r:embed="rId31" cstate="print"/>
            <a:srcRect/>
            <a:stretch>
              <a:fillRect/>
            </a:stretch>
          </p:blipFill>
          <p:spPr bwMode="auto">
            <a:xfrm flipH="1">
              <a:off x="6400800" y="4495800"/>
              <a:ext cx="610330" cy="1139283"/>
            </a:xfrm>
            <a:prstGeom prst="rect">
              <a:avLst/>
            </a:prstGeom>
            <a:ln>
              <a:noFill/>
            </a:ln>
            <a:effectLst>
              <a:softEdge rad="112500"/>
            </a:effectLst>
          </p:spPr>
        </p:pic>
        <p:pic>
          <p:nvPicPr>
            <p:cNvPr id="90" name="Picture 4" descr="C:\Users\L4DE9JD9\AppData\Local\Microsoft\Windows\Temporary Internet Files\Content.Outlook\2305KCUU\120701-A-ZQ731-018.jpg"/>
            <p:cNvPicPr>
              <a:picLocks noChangeAspect="1" noChangeArrowheads="1"/>
            </p:cNvPicPr>
            <p:nvPr userDrawn="1"/>
          </p:nvPicPr>
          <p:blipFill>
            <a:blip r:embed="rId32" cstate="print"/>
            <a:srcRect l="25833" t="5556" r="5000"/>
            <a:stretch>
              <a:fillRect/>
            </a:stretch>
          </p:blipFill>
          <p:spPr bwMode="auto">
            <a:xfrm flipH="1">
              <a:off x="4038600" y="5504095"/>
              <a:ext cx="1595949" cy="1430105"/>
            </a:xfrm>
            <a:prstGeom prst="rect">
              <a:avLst/>
            </a:prstGeom>
            <a:ln>
              <a:noFill/>
            </a:ln>
            <a:effectLst>
              <a:softEdge rad="112500"/>
            </a:effectLst>
          </p:spPr>
        </p:pic>
        <p:pic>
          <p:nvPicPr>
            <p:cNvPr id="89" name="Picture 3" descr="C:\Users\L4DE9JD9\AppData\Local\Microsoft\Windows\Temporary Internet Files\Content.Outlook\2305KCUU\110609-A-XE383-001.jpg"/>
            <p:cNvPicPr>
              <a:picLocks noChangeAspect="1" noChangeArrowheads="1"/>
            </p:cNvPicPr>
            <p:nvPr userDrawn="1"/>
          </p:nvPicPr>
          <p:blipFill>
            <a:blip r:embed="rId33" cstate="print"/>
            <a:srcRect t="5534" r="6432"/>
            <a:stretch>
              <a:fillRect/>
            </a:stretch>
          </p:blipFill>
          <p:spPr bwMode="auto">
            <a:xfrm flipH="1">
              <a:off x="6239900" y="5786018"/>
              <a:ext cx="1380098" cy="1219201"/>
            </a:xfrm>
            <a:prstGeom prst="rect">
              <a:avLst/>
            </a:prstGeom>
            <a:ln>
              <a:noFill/>
            </a:ln>
            <a:effectLst>
              <a:softEdge rad="112500"/>
            </a:effectLst>
          </p:spPr>
        </p:pic>
        <p:pic>
          <p:nvPicPr>
            <p:cNvPr id="83" name="Picture 5" descr="C:\Users\l4pm9jrd\AppData\Local\Microsoft\Windows\Temporary Internet Files\Content.Outlook\VVTOQ057\Antelope_Wells_Port_of_Entry_New_Mexico_Fall_2011 (2).jpg"/>
            <p:cNvPicPr>
              <a:picLocks noChangeAspect="1" noChangeArrowheads="1"/>
            </p:cNvPicPr>
            <p:nvPr userDrawn="1"/>
          </p:nvPicPr>
          <p:blipFill>
            <a:blip r:embed="rId34" cstate="print"/>
            <a:srcRect/>
            <a:stretch>
              <a:fillRect/>
            </a:stretch>
          </p:blipFill>
          <p:spPr bwMode="auto">
            <a:xfrm>
              <a:off x="7848600" y="2938614"/>
              <a:ext cx="1348729" cy="1094934"/>
            </a:xfrm>
            <a:prstGeom prst="rect">
              <a:avLst/>
            </a:prstGeom>
            <a:ln>
              <a:noFill/>
            </a:ln>
            <a:effectLst>
              <a:softEdge rad="112500"/>
            </a:effectLst>
          </p:spPr>
        </p:pic>
        <p:pic>
          <p:nvPicPr>
            <p:cNvPr id="91" name="Picture 3"/>
            <p:cNvPicPr>
              <a:picLocks noChangeAspect="1" noChangeArrowheads="1"/>
            </p:cNvPicPr>
            <p:nvPr userDrawn="1"/>
          </p:nvPicPr>
          <p:blipFill>
            <a:blip r:embed="rId35" cstate="print"/>
            <a:srcRect/>
            <a:stretch>
              <a:fillRect/>
            </a:stretch>
          </p:blipFill>
          <p:spPr bwMode="auto">
            <a:xfrm>
              <a:off x="6553201" y="2057400"/>
              <a:ext cx="1066800" cy="1042151"/>
            </a:xfrm>
            <a:prstGeom prst="rect">
              <a:avLst/>
            </a:prstGeom>
            <a:ln>
              <a:noFill/>
            </a:ln>
            <a:effectLst>
              <a:softEdge rad="112500"/>
            </a:effectLst>
          </p:spPr>
        </p:pic>
        <p:pic>
          <p:nvPicPr>
            <p:cNvPr id="1063" name="Picture 39" descr="P:\COMMON\PUBLIC AFFAIRS OFFICE\PHOTOS\2010 Photo contest\Photo 14.JPG"/>
            <p:cNvPicPr>
              <a:picLocks noChangeAspect="1" noChangeArrowheads="1"/>
            </p:cNvPicPr>
            <p:nvPr userDrawn="1"/>
          </p:nvPicPr>
          <p:blipFill>
            <a:blip r:embed="rId36" cstate="print"/>
            <a:srcRect/>
            <a:stretch>
              <a:fillRect/>
            </a:stretch>
          </p:blipFill>
          <p:spPr bwMode="auto">
            <a:xfrm>
              <a:off x="6629400" y="2819400"/>
              <a:ext cx="1524000" cy="1143000"/>
            </a:xfrm>
            <a:prstGeom prst="rect">
              <a:avLst/>
            </a:prstGeom>
            <a:ln>
              <a:noFill/>
            </a:ln>
            <a:effectLst>
              <a:softEdge rad="112500"/>
            </a:effectLst>
          </p:spPr>
        </p:pic>
        <p:pic>
          <p:nvPicPr>
            <p:cNvPr id="51" name="Picture 10"/>
            <p:cNvPicPr>
              <a:picLocks noChangeAspect="1" noChangeArrowheads="1"/>
            </p:cNvPicPr>
            <p:nvPr userDrawn="1"/>
          </p:nvPicPr>
          <p:blipFill>
            <a:blip r:embed="rId37" cstate="print"/>
            <a:srcRect/>
            <a:stretch>
              <a:fillRect/>
            </a:stretch>
          </p:blipFill>
          <p:spPr bwMode="auto">
            <a:xfrm>
              <a:off x="6401132" y="5252841"/>
              <a:ext cx="1218868" cy="761778"/>
            </a:xfrm>
            <a:prstGeom prst="rect">
              <a:avLst/>
            </a:prstGeom>
            <a:ln>
              <a:noFill/>
            </a:ln>
            <a:effectLst>
              <a:softEdge rad="112500"/>
            </a:effectLst>
          </p:spPr>
        </p:pic>
      </p:grpSp>
      <p:pic>
        <p:nvPicPr>
          <p:cNvPr id="1028" name="Picture 23" descr="ppt_camo_bkgrnd-03"/>
          <p:cNvPicPr>
            <a:picLocks noChangeAspect="1" noChangeArrowheads="1"/>
          </p:cNvPicPr>
          <p:nvPr/>
        </p:nvPicPr>
        <p:blipFill>
          <a:blip r:embed="rId38" cstate="print"/>
          <a:srcRect/>
          <a:stretch>
            <a:fillRect/>
          </a:stretch>
        </p:blipFill>
        <p:spPr bwMode="auto">
          <a:xfrm>
            <a:off x="0" y="-3175"/>
            <a:ext cx="9067800" cy="68611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533400" y="8382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93"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sp>
        <p:nvSpPr>
          <p:cNvPr id="94" name="5-Point Star 93"/>
          <p:cNvSpPr/>
          <p:nvPr/>
        </p:nvSpPr>
        <p:spPr>
          <a:xfrm>
            <a:off x="11430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5-Point Star 94"/>
          <p:cNvSpPr/>
          <p:nvPr/>
        </p:nvSpPr>
        <p:spPr>
          <a:xfrm>
            <a:off x="1295400"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5-Point Star 95"/>
          <p:cNvSpPr/>
          <p:nvPr/>
        </p:nvSpPr>
        <p:spPr>
          <a:xfrm>
            <a:off x="14478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39"/>
          <p:cNvGrpSpPr>
            <a:grpSpLocks/>
          </p:cNvGrpSpPr>
          <p:nvPr/>
        </p:nvGrpSpPr>
        <p:grpSpPr bwMode="auto">
          <a:xfrm>
            <a:off x="4114800" y="1905000"/>
            <a:ext cx="4876800" cy="4876800"/>
            <a:chOff x="4267200" y="1828799"/>
            <a:chExt cx="4724401" cy="4876801"/>
          </a:xfrm>
        </p:grpSpPr>
        <p:cxnSp>
          <p:nvCxnSpPr>
            <p:cNvPr id="45" name="Straight Connector 44"/>
            <p:cNvCxnSpPr/>
            <p:nvPr userDrawn="1"/>
          </p:nvCxnSpPr>
          <p:spPr bwMode="auto">
            <a:xfrm rot="16200000" flipV="1">
              <a:off x="5867797" y="3353196"/>
              <a:ext cx="4648201" cy="1599407"/>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16200000" flipV="1">
              <a:off x="5524873" y="3161828"/>
              <a:ext cx="3810001" cy="2972744"/>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10800000">
              <a:off x="4267200" y="5334000"/>
              <a:ext cx="4572150" cy="1371600"/>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flipH="1" flipV="1">
              <a:off x="4911577" y="3971924"/>
              <a:ext cx="3927773" cy="2733676"/>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35" name="Picture 8" descr="USACE_logo"/>
          <p:cNvPicPr>
            <a:picLocks noChangeAspect="1" noChangeArrowheads="1"/>
          </p:cNvPicPr>
          <p:nvPr/>
        </p:nvPicPr>
        <p:blipFill>
          <a:blip r:embed="rId39" cstate="print"/>
          <a:srcRect/>
          <a:stretch>
            <a:fillRect/>
          </a:stretch>
        </p:blipFill>
        <p:spPr bwMode="auto">
          <a:xfrm>
            <a:off x="228600" y="5005388"/>
            <a:ext cx="1371600" cy="938212"/>
          </a:xfrm>
          <a:prstGeom prst="rect">
            <a:avLst/>
          </a:prstGeom>
          <a:noFill/>
          <a:ln w="9525">
            <a:noFill/>
            <a:miter lim="800000"/>
            <a:headEnd/>
            <a:tailEnd/>
          </a:ln>
        </p:spPr>
      </p:pic>
      <p:sp>
        <p:nvSpPr>
          <p:cNvPr id="97" name="Text Box 9"/>
          <p:cNvSpPr txBox="1">
            <a:spLocks noChangeArrowheads="1"/>
          </p:cNvSpPr>
          <p:nvPr/>
        </p:nvSpPr>
        <p:spPr bwMode="auto">
          <a:xfrm>
            <a:off x="136525" y="5943600"/>
            <a:ext cx="3597275" cy="549275"/>
          </a:xfrm>
          <a:prstGeom prst="rect">
            <a:avLst/>
          </a:prstGeom>
          <a:noFill/>
          <a:ln w="9525">
            <a:noFill/>
            <a:miter lim="800000"/>
            <a:headEnd/>
            <a:tailEnd/>
          </a:ln>
          <a:effectLst/>
        </p:spPr>
        <p:txBody>
          <a:bodyPr>
            <a:spAutoFit/>
          </a:bodyPr>
          <a:lstStyle/>
          <a:p>
            <a:pPr>
              <a:defRPr/>
            </a:pPr>
            <a:r>
              <a:rPr lang="en-US" sz="1200" b="1" dirty="0">
                <a:latin typeface="Arial" charset="0"/>
                <a:cs typeface="+mn-cs"/>
              </a:rPr>
              <a:t>US Army Corps of Engineers</a:t>
            </a:r>
          </a:p>
          <a:p>
            <a:pPr>
              <a:defRPr/>
            </a:pPr>
            <a:r>
              <a:rPr lang="en-US" b="1" dirty="0">
                <a:latin typeface="Arial" charset="0"/>
                <a:cs typeface="+mn-cs"/>
              </a:rPr>
              <a:t>BUILDING STRONG</a:t>
            </a:r>
            <a:r>
              <a:rPr lang="en-US" sz="1400" b="1" baseline="-25000" dirty="0">
                <a:latin typeface="Arial" charset="0"/>
                <a:cs typeface="+mn-cs"/>
              </a:rPr>
              <a:t>®</a:t>
            </a:r>
          </a:p>
        </p:txBody>
      </p:sp>
      <p:pic>
        <p:nvPicPr>
          <p:cNvPr id="2" name="Picture 21" descr="white_curve"/>
          <p:cNvPicPr>
            <a:picLocks noChangeAspect="1" noChangeArrowheads="1"/>
          </p:cNvPicPr>
          <p:nvPr/>
        </p:nvPicPr>
        <p:blipFill>
          <a:blip r:embed="rId40" cstate="print"/>
          <a:srcRect/>
          <a:stretch>
            <a:fillRect/>
          </a:stretch>
        </p:blipFill>
        <p:spPr bwMode="auto">
          <a:xfrm>
            <a:off x="3886200" y="1524000"/>
            <a:ext cx="5257800" cy="5334000"/>
          </a:xfrm>
          <a:prstGeom prst="rect">
            <a:avLst/>
          </a:prstGeom>
          <a:ln>
            <a:noFill/>
          </a:ln>
          <a:effectLst>
            <a:outerShdw blurRad="292100" dist="139700" dir="2700000" algn="tl" rotWithShape="0">
              <a:srgbClr val="333333">
                <a:alpha val="65000"/>
              </a:srgbClr>
            </a:outerShdw>
          </a:effectLst>
        </p:spPr>
      </p:pic>
      <p:pic>
        <p:nvPicPr>
          <p:cNvPr id="1038" name="Picture 98" descr="new Coin.gif"/>
          <p:cNvPicPr>
            <a:picLocks noChangeAspect="1"/>
          </p:cNvPicPr>
          <p:nvPr/>
        </p:nvPicPr>
        <p:blipFill>
          <a:blip r:embed="rId41" cstate="print"/>
          <a:srcRect/>
          <a:stretch>
            <a:fillRect/>
          </a:stretch>
        </p:blipFill>
        <p:spPr bwMode="auto">
          <a:xfrm>
            <a:off x="7543800" y="5227638"/>
            <a:ext cx="1600200" cy="1630362"/>
          </a:xfrm>
          <a:prstGeom prst="rect">
            <a:avLst/>
          </a:prstGeom>
          <a:noFill/>
          <a:ln w="9525">
            <a:noFill/>
            <a:miter lim="800000"/>
            <a:headEnd/>
            <a:tailEnd/>
          </a:ln>
        </p:spPr>
      </p:pic>
      <p:sp>
        <p:nvSpPr>
          <p:cNvPr id="44" name="Line 10"/>
          <p:cNvSpPr>
            <a:spLocks noChangeShapeType="1"/>
          </p:cNvSpPr>
          <p:nvPr userDrawn="1"/>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latin typeface="Arial" charset="0"/>
              <a:cs typeface="+mn-cs"/>
            </a:endParaRPr>
          </a:p>
        </p:txBody>
      </p:sp>
      <p:sp>
        <p:nvSpPr>
          <p:cNvPr id="48" name="Text Box 9"/>
          <p:cNvSpPr txBox="1">
            <a:spLocks noChangeArrowheads="1"/>
          </p:cNvSpPr>
          <p:nvPr userDrawn="1"/>
        </p:nvSpPr>
        <p:spPr bwMode="auto">
          <a:xfrm>
            <a:off x="5419725"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sp>
        <p:nvSpPr>
          <p:cNvPr id="53" name="5-Point Star 52"/>
          <p:cNvSpPr/>
          <p:nvPr userDrawn="1"/>
        </p:nvSpPr>
        <p:spPr>
          <a:xfrm>
            <a:off x="64103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5-Point Star 56"/>
          <p:cNvSpPr/>
          <p:nvPr userDrawn="1"/>
        </p:nvSpPr>
        <p:spPr>
          <a:xfrm>
            <a:off x="6562725"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5-Point Star 57"/>
          <p:cNvSpPr/>
          <p:nvPr userDrawn="1"/>
        </p:nvSpPr>
        <p:spPr>
          <a:xfrm>
            <a:off x="67151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9" name="Picture 2" descr="C:\Users\L4DE9JMA\AppData\Local\Microsoft\Windows\Temporary Internet Files\Content.Outlook\PZ7FUB9R\Romero_Corps Logo Design_10 Sep 12 (2).jpg"/>
          <p:cNvPicPr>
            <a:picLocks noChangeAspect="1" noChangeArrowheads="1"/>
          </p:cNvPicPr>
          <p:nvPr userDrawn="1"/>
        </p:nvPicPr>
        <p:blipFill>
          <a:blip r:embed="rId42" cstate="print">
            <a:clrChange>
              <a:clrFrom>
                <a:srgbClr val="FFFFFF"/>
              </a:clrFrom>
              <a:clrTo>
                <a:srgbClr val="FFFFFF">
                  <a:alpha val="0"/>
                </a:srgbClr>
              </a:clrTo>
            </a:clrChange>
          </a:blip>
          <a:srcRect/>
          <a:stretch>
            <a:fillRect/>
          </a:stretch>
        </p:blipFill>
        <p:spPr bwMode="auto">
          <a:xfrm>
            <a:off x="7772400" y="5572125"/>
            <a:ext cx="1077913" cy="752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1D8B805F-6378-4E82-AA6A-F613AA089E6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7409D124-BE3A-49E3-A6D6-647069E89C6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fld id="{EC2E9E43-08F4-4685-B31B-73A21655B43B}" type="slidenum">
              <a:rPr lang="en-US"/>
              <a:pPr>
                <a:defRPr/>
              </a:pPr>
              <a:t>‹#›</a:t>
            </a:fld>
            <a:endParaRPr lang="en-US" dirty="0"/>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latin typeface="Arial" charset="0"/>
              <a:cs typeface="+mn-cs"/>
            </a:endParaRPr>
          </a:p>
        </p:txBody>
      </p:sp>
      <p:pic>
        <p:nvPicPr>
          <p:cNvPr id="4102" name="Picture 8" descr="USACE_logo"/>
          <p:cNvPicPr>
            <a:picLocks noChangeAspect="1" noChangeArrowheads="1"/>
          </p:cNvPicPr>
          <p:nvPr/>
        </p:nvPicPr>
        <p:blipFill>
          <a:blip r:embed="rId15" cstate="print"/>
          <a:srcRect/>
          <a:stretch>
            <a:fillRect/>
          </a:stretch>
        </p:blipFill>
        <p:spPr bwMode="auto">
          <a:xfrm>
            <a:off x="8004175" y="5729288"/>
            <a:ext cx="758825" cy="519112"/>
          </a:xfrm>
          <a:prstGeom prst="rect">
            <a:avLst/>
          </a:prstGeom>
          <a:noFill/>
          <a:ln w="9525">
            <a:noFill/>
            <a:miter lim="800000"/>
            <a:headEnd/>
            <a:tailEnd/>
          </a:ln>
        </p:spPr>
      </p:pic>
      <p:sp>
        <p:nvSpPr>
          <p:cNvPr id="9"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grpSp>
        <p:nvGrpSpPr>
          <p:cNvPr id="2" name="Group 14"/>
          <p:cNvGrpSpPr>
            <a:grpSpLocks/>
          </p:cNvGrpSpPr>
          <p:nvPr/>
        </p:nvGrpSpPr>
        <p:grpSpPr bwMode="auto">
          <a:xfrm>
            <a:off x="1187450" y="6567488"/>
            <a:ext cx="381000" cy="61912"/>
            <a:chOff x="1186890" y="6567488"/>
            <a:chExt cx="381000" cy="62254"/>
          </a:xfrm>
        </p:grpSpPr>
        <p:sp>
          <p:nvSpPr>
            <p:cNvPr id="10" name="5-Point Star 9"/>
            <p:cNvSpPr/>
            <p:nvPr userDrawn="1"/>
          </p:nvSpPr>
          <p:spPr>
            <a:xfrm>
              <a:off x="11868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5-Point Star 10"/>
            <p:cNvSpPr/>
            <p:nvPr userDrawn="1"/>
          </p:nvSpPr>
          <p:spPr>
            <a:xfrm>
              <a:off x="13392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5-Point Star 13"/>
            <p:cNvSpPr/>
            <p:nvPr userDrawn="1"/>
          </p:nvSpPr>
          <p:spPr>
            <a:xfrm>
              <a:off x="14916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4105" name="Picture 8" descr="USACE_logo"/>
          <p:cNvPicPr>
            <a:picLocks noChangeAspect="1" noChangeArrowheads="1"/>
          </p:cNvPicPr>
          <p:nvPr/>
        </p:nvPicPr>
        <p:blipFill>
          <a:blip r:embed="rId15" cstate="print"/>
          <a:srcRect/>
          <a:stretch>
            <a:fillRect/>
          </a:stretch>
        </p:blipFill>
        <p:spPr bwMode="auto">
          <a:xfrm>
            <a:off x="8001000" y="5715000"/>
            <a:ext cx="758825" cy="519113"/>
          </a:xfrm>
          <a:prstGeom prst="rect">
            <a:avLst/>
          </a:prstGeom>
          <a:noFill/>
          <a:ln w="9525">
            <a:noFill/>
            <a:miter lim="800000"/>
            <a:headEnd/>
            <a:tailEnd/>
          </a:ln>
        </p:spPr>
      </p:pic>
      <p:sp>
        <p:nvSpPr>
          <p:cNvPr id="16" name="Text Box 9"/>
          <p:cNvSpPr txBox="1">
            <a:spLocks noChangeArrowheads="1"/>
          </p:cNvSpPr>
          <p:nvPr/>
        </p:nvSpPr>
        <p:spPr bwMode="auto">
          <a:xfrm>
            <a:off x="6219825"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BUILDING STRONG</a:t>
            </a:r>
            <a:r>
              <a:rPr lang="en-US" sz="1400" b="1" baseline="-25000" dirty="0">
                <a:latin typeface="Arial" charset="0"/>
                <a:cs typeface="+mn-cs"/>
              </a:rPr>
              <a:t>®</a:t>
            </a:r>
          </a:p>
        </p:txBody>
      </p: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 id="2147484461"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fld id="{425C2464-EB13-43AD-85BF-167DF46F8D13}" type="slidenum">
              <a:rPr lang="en-US"/>
              <a:pPr>
                <a:defRPr/>
              </a:pPr>
              <a:t>‹#›</a:t>
            </a:fld>
            <a:endParaRPr lang="en-US" dirty="0"/>
          </a:p>
        </p:txBody>
      </p:sp>
      <p:pic>
        <p:nvPicPr>
          <p:cNvPr id="5125" name="Picture 8" descr="USACE_logo"/>
          <p:cNvPicPr>
            <a:picLocks noChangeAspect="1" noChangeArrowheads="1"/>
          </p:cNvPicPr>
          <p:nvPr/>
        </p:nvPicPr>
        <p:blipFill>
          <a:blip r:embed="rId15" cstate="print"/>
          <a:srcRect/>
          <a:stretch>
            <a:fillRect/>
          </a:stretch>
        </p:blipFill>
        <p:spPr bwMode="auto">
          <a:xfrm>
            <a:off x="8004175" y="5715000"/>
            <a:ext cx="758825" cy="519113"/>
          </a:xfrm>
          <a:prstGeom prst="rect">
            <a:avLst/>
          </a:prstGeom>
          <a:noFill/>
          <a:ln w="9525">
            <a:noFill/>
            <a:miter lim="800000"/>
            <a:headEnd/>
            <a:tailEnd/>
          </a:ln>
        </p:spPr>
      </p:pic>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solidFill>
                <a:srgbClr val="000000"/>
              </a:solidFill>
              <a:latin typeface="Arial"/>
              <a:cs typeface="+mn-cs"/>
            </a:endParaRPr>
          </a:p>
        </p:txBody>
      </p:sp>
      <p:sp>
        <p:nvSpPr>
          <p:cNvPr id="8" name="Text Box 9"/>
          <p:cNvSpPr txBox="1">
            <a:spLocks noChangeArrowheads="1"/>
          </p:cNvSpPr>
          <p:nvPr/>
        </p:nvSpPr>
        <p:spPr bwMode="auto">
          <a:xfrm>
            <a:off x="6537325" y="6324600"/>
            <a:ext cx="2606675" cy="549275"/>
          </a:xfrm>
          <a:prstGeom prst="rect">
            <a:avLst/>
          </a:prstGeom>
          <a:noFill/>
          <a:ln w="9525">
            <a:noFill/>
            <a:miter lim="800000"/>
            <a:headEnd/>
            <a:tailEnd/>
          </a:ln>
          <a:effectLst/>
        </p:spPr>
        <p:txBody>
          <a:bodyPr>
            <a:spAutoFit/>
          </a:bodyPr>
          <a:lstStyle/>
          <a:p>
            <a:pPr>
              <a:defRPr/>
            </a:pPr>
            <a:r>
              <a:rPr lang="en-US" sz="1200" b="1" dirty="0">
                <a:latin typeface="Arial" charset="0"/>
                <a:cs typeface="+mn-cs"/>
              </a:rPr>
              <a:t>US Army Corps of Engineers</a:t>
            </a:r>
          </a:p>
          <a:p>
            <a:pPr>
              <a:defRPr/>
            </a:pPr>
            <a:r>
              <a:rPr lang="en-US" b="1" dirty="0">
                <a:latin typeface="Arial" charset="0"/>
                <a:cs typeface="+mn-cs"/>
              </a:rPr>
              <a:t>BUILDING STRONG</a:t>
            </a:r>
            <a:r>
              <a:rPr lang="en-US" sz="1400" b="1" baseline="-25000" dirty="0">
                <a:latin typeface="Arial" charset="0"/>
                <a:cs typeface="+mn-cs"/>
              </a:rPr>
              <a:t>®</a:t>
            </a:r>
          </a:p>
        </p:txBody>
      </p:sp>
      <p:sp>
        <p:nvSpPr>
          <p:cNvPr id="10"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grpSp>
        <p:nvGrpSpPr>
          <p:cNvPr id="2" name="Group 10"/>
          <p:cNvGrpSpPr>
            <a:grpSpLocks/>
          </p:cNvGrpSpPr>
          <p:nvPr/>
        </p:nvGrpSpPr>
        <p:grpSpPr bwMode="auto">
          <a:xfrm>
            <a:off x="1171575" y="6553200"/>
            <a:ext cx="381000" cy="61913"/>
            <a:chOff x="1186890" y="6567488"/>
            <a:chExt cx="381000" cy="62254"/>
          </a:xfrm>
        </p:grpSpPr>
        <p:sp>
          <p:nvSpPr>
            <p:cNvPr id="12" name="5-Point Star 11"/>
            <p:cNvSpPr/>
            <p:nvPr userDrawn="1"/>
          </p:nvSpPr>
          <p:spPr>
            <a:xfrm>
              <a:off x="11868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5-Point Star 12"/>
            <p:cNvSpPr/>
            <p:nvPr userDrawn="1"/>
          </p:nvSpPr>
          <p:spPr>
            <a:xfrm>
              <a:off x="13392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5-Point Star 13"/>
            <p:cNvSpPr/>
            <p:nvPr userDrawn="1"/>
          </p:nvSpPr>
          <p:spPr>
            <a:xfrm>
              <a:off x="14916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 id="2147484474"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3" name="Text Box 9"/>
          <p:cNvSpPr txBox="1">
            <a:spLocks noChangeArrowheads="1"/>
          </p:cNvSpPr>
          <p:nvPr/>
        </p:nvSpPr>
        <p:spPr bwMode="auto">
          <a:xfrm>
            <a:off x="136525" y="6259513"/>
            <a:ext cx="3597275" cy="236537"/>
          </a:xfrm>
          <a:prstGeom prst="rect">
            <a:avLst/>
          </a:prstGeom>
          <a:noFill/>
          <a:ln w="9525">
            <a:noFill/>
            <a:miter lim="800000"/>
            <a:headEnd/>
            <a:tailEnd/>
          </a:ln>
          <a:effectLst/>
        </p:spPr>
        <p:txBody>
          <a:bodyPr>
            <a:spAutoFit/>
          </a:bodyPr>
          <a:lstStyle/>
          <a:p>
            <a:pPr>
              <a:defRPr/>
            </a:pPr>
            <a:endParaRPr lang="en-US" sz="1400" b="1" baseline="-25000" dirty="0">
              <a:latin typeface="Arial" charset="0"/>
              <a:cs typeface="+mn-cs"/>
            </a:endParaRPr>
          </a:p>
        </p:txBody>
      </p:sp>
      <p:grpSp>
        <p:nvGrpSpPr>
          <p:cNvPr id="6" name="Group 97"/>
          <p:cNvGrpSpPr>
            <a:grpSpLocks/>
          </p:cNvGrpSpPr>
          <p:nvPr/>
        </p:nvGrpSpPr>
        <p:grpSpPr bwMode="auto">
          <a:xfrm>
            <a:off x="4038600" y="1524000"/>
            <a:ext cx="5181600" cy="5486400"/>
            <a:chOff x="4038600" y="1518819"/>
            <a:chExt cx="5257800" cy="5486400"/>
          </a:xfrm>
        </p:grpSpPr>
        <p:pic>
          <p:nvPicPr>
            <p:cNvPr id="49" name="Picture 48" descr="P1010034.JPG"/>
            <p:cNvPicPr>
              <a:picLocks noChangeAspect="1"/>
            </p:cNvPicPr>
            <p:nvPr userDrawn="1"/>
          </p:nvPicPr>
          <p:blipFill>
            <a:blip r:embed="rId13" cstate="print"/>
            <a:stretch>
              <a:fillRect/>
            </a:stretch>
          </p:blipFill>
          <p:spPr>
            <a:xfrm>
              <a:off x="7467793" y="5252841"/>
              <a:ext cx="670600" cy="838200"/>
            </a:xfrm>
            <a:prstGeom prst="rect">
              <a:avLst/>
            </a:prstGeom>
            <a:ln>
              <a:noFill/>
            </a:ln>
            <a:effectLst>
              <a:softEdge rad="112500"/>
            </a:effectLst>
          </p:spPr>
        </p:pic>
        <p:pic>
          <p:nvPicPr>
            <p:cNvPr id="46" name="Picture 1" descr="C:\Documents and Settings\L4DD9PEB\Desktop\pics\Abiquiu Lake\Abiquiu Fall 5 downstream.JPG"/>
            <p:cNvPicPr>
              <a:picLocks noChangeAspect="1" noChangeArrowheads="1"/>
            </p:cNvPicPr>
            <p:nvPr userDrawn="1"/>
          </p:nvPicPr>
          <p:blipFill>
            <a:blip r:embed="rId14" cstate="print"/>
            <a:srcRect b="24717"/>
            <a:stretch>
              <a:fillRect/>
            </a:stretch>
          </p:blipFill>
          <p:spPr bwMode="auto">
            <a:xfrm>
              <a:off x="6629400" y="4343400"/>
              <a:ext cx="1219200" cy="696310"/>
            </a:xfrm>
            <a:prstGeom prst="rect">
              <a:avLst/>
            </a:prstGeom>
            <a:ln>
              <a:noFill/>
            </a:ln>
            <a:effectLst>
              <a:softEdge rad="112500"/>
            </a:effectLst>
          </p:spPr>
        </p:pic>
        <p:pic>
          <p:nvPicPr>
            <p:cNvPr id="52" name="Picture 11"/>
            <p:cNvPicPr>
              <a:picLocks noChangeAspect="1" noChangeArrowheads="1"/>
            </p:cNvPicPr>
            <p:nvPr userDrawn="1"/>
          </p:nvPicPr>
          <p:blipFill>
            <a:blip r:embed="rId15" cstate="print"/>
            <a:srcRect/>
            <a:stretch>
              <a:fillRect/>
            </a:stretch>
          </p:blipFill>
          <p:spPr bwMode="auto">
            <a:xfrm>
              <a:off x="7543800" y="1518819"/>
              <a:ext cx="1676400" cy="1148181"/>
            </a:xfrm>
            <a:prstGeom prst="rect">
              <a:avLst/>
            </a:prstGeom>
            <a:ln>
              <a:noFill/>
            </a:ln>
            <a:effectLst>
              <a:softEdge rad="112500"/>
            </a:effectLst>
          </p:spPr>
        </p:pic>
        <p:pic>
          <p:nvPicPr>
            <p:cNvPr id="47" name="Picture 10"/>
            <p:cNvPicPr>
              <a:picLocks noChangeAspect="1" noChangeArrowheads="1"/>
            </p:cNvPicPr>
            <p:nvPr userDrawn="1"/>
          </p:nvPicPr>
          <p:blipFill>
            <a:blip r:embed="rId16" cstate="print"/>
            <a:srcRect/>
            <a:stretch>
              <a:fillRect/>
            </a:stretch>
          </p:blipFill>
          <p:spPr bwMode="auto">
            <a:xfrm>
              <a:off x="5911186" y="2895600"/>
              <a:ext cx="870614" cy="1515132"/>
            </a:xfrm>
            <a:prstGeom prst="rect">
              <a:avLst/>
            </a:prstGeom>
            <a:ln>
              <a:noFill/>
            </a:ln>
            <a:effectLst>
              <a:softEdge rad="112500"/>
            </a:effectLst>
          </p:spPr>
        </p:pic>
        <p:pic>
          <p:nvPicPr>
            <p:cNvPr id="50" name="Picture 3"/>
            <p:cNvPicPr>
              <a:picLocks noChangeAspect="1" noChangeArrowheads="1"/>
            </p:cNvPicPr>
            <p:nvPr userDrawn="1"/>
          </p:nvPicPr>
          <p:blipFill>
            <a:blip r:embed="rId17" cstate="print"/>
            <a:srcRect/>
            <a:stretch>
              <a:fillRect/>
            </a:stretch>
          </p:blipFill>
          <p:spPr bwMode="auto">
            <a:xfrm>
              <a:off x="5893082" y="2514600"/>
              <a:ext cx="851462" cy="636832"/>
            </a:xfrm>
            <a:prstGeom prst="rect">
              <a:avLst/>
            </a:prstGeom>
            <a:ln>
              <a:noFill/>
            </a:ln>
            <a:effectLst>
              <a:softEdge rad="112500"/>
            </a:effectLst>
          </p:spPr>
        </p:pic>
        <p:pic>
          <p:nvPicPr>
            <p:cNvPr id="54" name="Picture 2" descr="\\spa-fs1alb\User\Common\PAO\PUBLIC AFFAIRS OFFICE\PHOTOS\PHOTO DRIVE\2011 Photo Drive\winners\Rio Grande at Cochiti Lake.JPG"/>
            <p:cNvPicPr>
              <a:picLocks noChangeAspect="1" noChangeArrowheads="1"/>
            </p:cNvPicPr>
            <p:nvPr userDrawn="1"/>
          </p:nvPicPr>
          <p:blipFill>
            <a:blip r:embed="rId18" cstate="print"/>
            <a:srcRect/>
            <a:stretch>
              <a:fillRect/>
            </a:stretch>
          </p:blipFill>
          <p:spPr bwMode="auto">
            <a:xfrm>
              <a:off x="5334000" y="2895600"/>
              <a:ext cx="918683" cy="610170"/>
            </a:xfrm>
            <a:prstGeom prst="rect">
              <a:avLst/>
            </a:prstGeom>
            <a:ln>
              <a:noFill/>
            </a:ln>
            <a:effectLst>
              <a:softEdge rad="112500"/>
            </a:effectLst>
          </p:spPr>
        </p:pic>
        <p:pic>
          <p:nvPicPr>
            <p:cNvPr id="55" name="Picture 7"/>
            <p:cNvPicPr>
              <a:picLocks noChangeAspect="1" noChangeArrowheads="1"/>
            </p:cNvPicPr>
            <p:nvPr userDrawn="1"/>
          </p:nvPicPr>
          <p:blipFill>
            <a:blip r:embed="rId19" cstate="print"/>
            <a:srcRect/>
            <a:stretch>
              <a:fillRect/>
            </a:stretch>
          </p:blipFill>
          <p:spPr bwMode="auto">
            <a:xfrm>
              <a:off x="4927318" y="3276600"/>
              <a:ext cx="1324460" cy="990600"/>
            </a:xfrm>
            <a:prstGeom prst="rect">
              <a:avLst/>
            </a:prstGeom>
            <a:ln>
              <a:noFill/>
            </a:ln>
            <a:effectLst>
              <a:softEdge rad="112500"/>
            </a:effectLst>
          </p:spPr>
        </p:pic>
        <p:pic>
          <p:nvPicPr>
            <p:cNvPr id="56" name="Picture 9"/>
            <p:cNvPicPr>
              <a:picLocks noChangeAspect="1" noChangeArrowheads="1"/>
            </p:cNvPicPr>
            <p:nvPr userDrawn="1"/>
          </p:nvPicPr>
          <p:blipFill>
            <a:blip r:embed="rId20" cstate="print"/>
            <a:srcRect/>
            <a:stretch>
              <a:fillRect/>
            </a:stretch>
          </p:blipFill>
          <p:spPr bwMode="auto">
            <a:xfrm>
              <a:off x="6858000" y="4876800"/>
              <a:ext cx="1066800" cy="797889"/>
            </a:xfrm>
            <a:prstGeom prst="rect">
              <a:avLst/>
            </a:prstGeom>
            <a:ln>
              <a:noFill/>
            </a:ln>
            <a:effectLst>
              <a:softEdge rad="112500"/>
            </a:effectLst>
          </p:spPr>
        </p:pic>
        <p:pic>
          <p:nvPicPr>
            <p:cNvPr id="3" name="Picture 36" descr="P:\COMMON\PUBLIC AFFAIRS OFFICE\PHOTOS\2010 Photo contest\Photo 3.jpg"/>
            <p:cNvPicPr>
              <a:picLocks noChangeAspect="1" noChangeArrowheads="1"/>
            </p:cNvPicPr>
            <p:nvPr userDrawn="1"/>
          </p:nvPicPr>
          <p:blipFill>
            <a:blip r:embed="rId21" cstate="print"/>
            <a:srcRect/>
            <a:stretch>
              <a:fillRect/>
            </a:stretch>
          </p:blipFill>
          <p:spPr bwMode="auto">
            <a:xfrm>
              <a:off x="5249300" y="4973186"/>
              <a:ext cx="1303900" cy="1270033"/>
            </a:xfrm>
            <a:prstGeom prst="rect">
              <a:avLst/>
            </a:prstGeom>
            <a:ln>
              <a:noFill/>
            </a:ln>
            <a:effectLst>
              <a:softEdge rad="112500"/>
            </a:effectLst>
          </p:spPr>
        </p:pic>
        <p:pic>
          <p:nvPicPr>
            <p:cNvPr id="4" name="Picture 37" descr="P:\COMMON\PUBLIC AFFAIRS OFFICE\PHOTOS\2010 Photo contest\Photo 7.jpg"/>
            <p:cNvPicPr>
              <a:picLocks noChangeAspect="1" noChangeArrowheads="1"/>
            </p:cNvPicPr>
            <p:nvPr userDrawn="1"/>
          </p:nvPicPr>
          <p:blipFill>
            <a:blip r:embed="rId22" cstate="print"/>
            <a:srcRect/>
            <a:stretch>
              <a:fillRect/>
            </a:stretch>
          </p:blipFill>
          <p:spPr bwMode="auto">
            <a:xfrm>
              <a:off x="4495800" y="3982508"/>
              <a:ext cx="1447800" cy="1065742"/>
            </a:xfrm>
            <a:prstGeom prst="rect">
              <a:avLst/>
            </a:prstGeom>
            <a:ln>
              <a:noFill/>
            </a:ln>
            <a:effectLst>
              <a:softEdge rad="112500"/>
            </a:effectLst>
          </p:spPr>
        </p:pic>
        <p:pic>
          <p:nvPicPr>
            <p:cNvPr id="5" name="Picture 38" descr="P:\COMMON\PUBLIC AFFAIRS OFFICE\PHOTOS\2010 Photo contest\Photo 13.jpg"/>
            <p:cNvPicPr>
              <a:picLocks noChangeAspect="1" noChangeArrowheads="1"/>
            </p:cNvPicPr>
            <p:nvPr userDrawn="1"/>
          </p:nvPicPr>
          <p:blipFill>
            <a:blip r:embed="rId23" cstate="print"/>
            <a:srcRect/>
            <a:stretch>
              <a:fillRect/>
            </a:stretch>
          </p:blipFill>
          <p:spPr bwMode="auto">
            <a:xfrm>
              <a:off x="7315200" y="5943600"/>
              <a:ext cx="990704" cy="1033818"/>
            </a:xfrm>
            <a:prstGeom prst="rect">
              <a:avLst/>
            </a:prstGeom>
            <a:ln>
              <a:noFill/>
            </a:ln>
            <a:effectLst>
              <a:softEdge rad="112500"/>
            </a:effectLst>
          </p:spPr>
        </p:pic>
        <p:pic>
          <p:nvPicPr>
            <p:cNvPr id="1064" name="Picture 40" descr="P:\COMMON\PUBLIC AFFAIRS OFFICE\PHOTOS\2010 Photo contest\Photo 29.jpg"/>
            <p:cNvPicPr>
              <a:picLocks noChangeAspect="1" noChangeArrowheads="1"/>
            </p:cNvPicPr>
            <p:nvPr userDrawn="1"/>
          </p:nvPicPr>
          <p:blipFill>
            <a:blip r:embed="rId24" cstate="print"/>
            <a:srcRect/>
            <a:stretch>
              <a:fillRect/>
            </a:stretch>
          </p:blipFill>
          <p:spPr bwMode="auto">
            <a:xfrm>
              <a:off x="4267200" y="4743450"/>
              <a:ext cx="1295400" cy="971550"/>
            </a:xfrm>
            <a:prstGeom prst="rect">
              <a:avLst/>
            </a:prstGeom>
            <a:ln>
              <a:noFill/>
            </a:ln>
            <a:effectLst>
              <a:softEdge rad="112500"/>
            </a:effectLst>
          </p:spPr>
        </p:pic>
        <p:pic>
          <p:nvPicPr>
            <p:cNvPr id="81" name="Picture 2" descr="C:\Users\L4DE9JD9\AppData\Local\Microsoft\Windows\Temporary Internet Files\Content.Outlook\2305KCUU\MerryXmasfromKandahar.jpg"/>
            <p:cNvPicPr>
              <a:picLocks noChangeAspect="1" noChangeArrowheads="1"/>
            </p:cNvPicPr>
            <p:nvPr userDrawn="1"/>
          </p:nvPicPr>
          <p:blipFill>
            <a:blip r:embed="rId25" cstate="print"/>
            <a:srcRect/>
            <a:stretch>
              <a:fillRect/>
            </a:stretch>
          </p:blipFill>
          <p:spPr bwMode="auto">
            <a:xfrm>
              <a:off x="5486400" y="4202011"/>
              <a:ext cx="1470804" cy="974408"/>
            </a:xfrm>
            <a:prstGeom prst="rect">
              <a:avLst/>
            </a:prstGeom>
            <a:ln>
              <a:noFill/>
            </a:ln>
            <a:effectLst>
              <a:softEdge rad="112500"/>
            </a:effectLst>
          </p:spPr>
        </p:pic>
        <p:pic>
          <p:nvPicPr>
            <p:cNvPr id="82" name="Picture 2" descr="C:\Users\L4DE9JD9\AppData\Local\Microsoft\Windows\Temporary Internet Files\Content.Outlook\2305KCUU\IMG_5776.JPG"/>
            <p:cNvPicPr>
              <a:picLocks noChangeAspect="1" noChangeArrowheads="1"/>
            </p:cNvPicPr>
            <p:nvPr userDrawn="1"/>
          </p:nvPicPr>
          <p:blipFill>
            <a:blip r:embed="rId26" cstate="print"/>
            <a:srcRect r="4347"/>
            <a:stretch>
              <a:fillRect/>
            </a:stretch>
          </p:blipFill>
          <p:spPr bwMode="auto">
            <a:xfrm>
              <a:off x="7620177" y="4414577"/>
              <a:ext cx="1676223" cy="1447642"/>
            </a:xfrm>
            <a:prstGeom prst="rect">
              <a:avLst/>
            </a:prstGeom>
            <a:ln>
              <a:noFill/>
            </a:ln>
            <a:effectLst>
              <a:softEdge rad="112500"/>
            </a:effectLst>
          </p:spPr>
        </p:pic>
        <p:pic>
          <p:nvPicPr>
            <p:cNvPr id="84" name="Picture 2"/>
            <p:cNvPicPr>
              <a:picLocks noChangeAspect="1" noChangeArrowheads="1"/>
            </p:cNvPicPr>
            <p:nvPr userDrawn="1"/>
          </p:nvPicPr>
          <p:blipFill>
            <a:blip r:embed="rId27" cstate="print"/>
            <a:srcRect/>
            <a:stretch>
              <a:fillRect/>
            </a:stretch>
          </p:blipFill>
          <p:spPr bwMode="auto">
            <a:xfrm>
              <a:off x="7772561" y="3576313"/>
              <a:ext cx="1523839" cy="1042627"/>
            </a:xfrm>
            <a:prstGeom prst="rect">
              <a:avLst/>
            </a:prstGeom>
            <a:ln>
              <a:noFill/>
            </a:ln>
            <a:effectLst>
              <a:softEdge rad="112500"/>
            </a:effectLst>
          </p:spPr>
        </p:pic>
        <p:pic>
          <p:nvPicPr>
            <p:cNvPr id="85" name="Picture 3" descr="U:\L4RD9AES\Emergency\2012\Whitewater - Baldy\White Water Cr High Water Photos\103_0471.jpg"/>
            <p:cNvPicPr>
              <a:picLocks noChangeAspect="1" noChangeArrowheads="1"/>
            </p:cNvPicPr>
            <p:nvPr userDrawn="1"/>
          </p:nvPicPr>
          <p:blipFill>
            <a:blip r:embed="rId28" cstate="print"/>
            <a:srcRect/>
            <a:stretch>
              <a:fillRect/>
            </a:stretch>
          </p:blipFill>
          <p:spPr bwMode="auto">
            <a:xfrm>
              <a:off x="7543800" y="2247901"/>
              <a:ext cx="1676401" cy="1028700"/>
            </a:xfrm>
            <a:prstGeom prst="rect">
              <a:avLst/>
            </a:prstGeom>
            <a:ln>
              <a:noFill/>
            </a:ln>
            <a:effectLst>
              <a:softEdge rad="112500"/>
            </a:effectLst>
          </p:spPr>
        </p:pic>
        <p:pic>
          <p:nvPicPr>
            <p:cNvPr id="86" name="Picture 2" descr="P:\DERALL\1-Events and Exercises\2012\Waldo Canyon Fire\Photos of field assessment\Cheryls Photos\P7102670.JPG"/>
            <p:cNvPicPr>
              <a:picLocks noChangeAspect="1" noChangeArrowheads="1"/>
            </p:cNvPicPr>
            <p:nvPr userDrawn="1"/>
          </p:nvPicPr>
          <p:blipFill>
            <a:blip r:embed="rId29" cstate="print"/>
            <a:srcRect l="14225" t="32283" r="22402"/>
            <a:stretch>
              <a:fillRect/>
            </a:stretch>
          </p:blipFill>
          <p:spPr bwMode="auto">
            <a:xfrm>
              <a:off x="6629400" y="3657600"/>
              <a:ext cx="1371600" cy="1115856"/>
            </a:xfrm>
            <a:prstGeom prst="rect">
              <a:avLst/>
            </a:prstGeom>
            <a:ln>
              <a:noFill/>
            </a:ln>
            <a:effectLst>
              <a:softEdge rad="112500"/>
            </a:effectLst>
          </p:spPr>
        </p:pic>
        <p:pic>
          <p:nvPicPr>
            <p:cNvPr id="87" name="Picture 86" descr="P:\COMMON\2011 LDP2 photos\20111019-IMG_7038.jpg"/>
            <p:cNvPicPr/>
            <p:nvPr userDrawn="1"/>
          </p:nvPicPr>
          <p:blipFill>
            <a:blip r:embed="rId30" cstate="print"/>
            <a:srcRect/>
            <a:stretch>
              <a:fillRect/>
            </a:stretch>
          </p:blipFill>
          <p:spPr bwMode="auto">
            <a:xfrm>
              <a:off x="5410200" y="6019800"/>
              <a:ext cx="1210700" cy="909219"/>
            </a:xfrm>
            <a:prstGeom prst="rect">
              <a:avLst/>
            </a:prstGeom>
            <a:ln>
              <a:noFill/>
            </a:ln>
            <a:effectLst>
              <a:softEdge rad="112500"/>
            </a:effectLst>
          </p:spPr>
        </p:pic>
        <p:pic>
          <p:nvPicPr>
            <p:cNvPr id="88" name="Picture 2" descr="C:\Users\L4DE9JD9\AppData\Local\Microsoft\Windows\Temporary Internet Files\Content.Outlook\2305KCUU\IMG_5220x.jpg"/>
            <p:cNvPicPr>
              <a:picLocks noChangeAspect="1" noChangeArrowheads="1"/>
            </p:cNvPicPr>
            <p:nvPr userDrawn="1"/>
          </p:nvPicPr>
          <p:blipFill>
            <a:blip r:embed="rId31" cstate="print"/>
            <a:srcRect/>
            <a:stretch>
              <a:fillRect/>
            </a:stretch>
          </p:blipFill>
          <p:spPr bwMode="auto">
            <a:xfrm flipH="1">
              <a:off x="6400800" y="4495800"/>
              <a:ext cx="610330" cy="1139283"/>
            </a:xfrm>
            <a:prstGeom prst="rect">
              <a:avLst/>
            </a:prstGeom>
            <a:ln>
              <a:noFill/>
            </a:ln>
            <a:effectLst>
              <a:softEdge rad="112500"/>
            </a:effectLst>
          </p:spPr>
        </p:pic>
        <p:pic>
          <p:nvPicPr>
            <p:cNvPr id="90" name="Picture 4" descr="C:\Users\L4DE9JD9\AppData\Local\Microsoft\Windows\Temporary Internet Files\Content.Outlook\2305KCUU\120701-A-ZQ731-018.jpg"/>
            <p:cNvPicPr>
              <a:picLocks noChangeAspect="1" noChangeArrowheads="1"/>
            </p:cNvPicPr>
            <p:nvPr userDrawn="1"/>
          </p:nvPicPr>
          <p:blipFill>
            <a:blip r:embed="rId32" cstate="print"/>
            <a:srcRect l="25833" t="5556" r="5000"/>
            <a:stretch>
              <a:fillRect/>
            </a:stretch>
          </p:blipFill>
          <p:spPr bwMode="auto">
            <a:xfrm flipH="1">
              <a:off x="4038600" y="5504095"/>
              <a:ext cx="1595949" cy="1430105"/>
            </a:xfrm>
            <a:prstGeom prst="rect">
              <a:avLst/>
            </a:prstGeom>
            <a:ln>
              <a:noFill/>
            </a:ln>
            <a:effectLst>
              <a:softEdge rad="112500"/>
            </a:effectLst>
          </p:spPr>
        </p:pic>
        <p:pic>
          <p:nvPicPr>
            <p:cNvPr id="89" name="Picture 3" descr="C:\Users\L4DE9JD9\AppData\Local\Microsoft\Windows\Temporary Internet Files\Content.Outlook\2305KCUU\110609-A-XE383-001.jpg"/>
            <p:cNvPicPr>
              <a:picLocks noChangeAspect="1" noChangeArrowheads="1"/>
            </p:cNvPicPr>
            <p:nvPr userDrawn="1"/>
          </p:nvPicPr>
          <p:blipFill>
            <a:blip r:embed="rId33" cstate="print"/>
            <a:srcRect t="5534" r="6432"/>
            <a:stretch>
              <a:fillRect/>
            </a:stretch>
          </p:blipFill>
          <p:spPr bwMode="auto">
            <a:xfrm flipH="1">
              <a:off x="6239900" y="5786018"/>
              <a:ext cx="1380098" cy="1219201"/>
            </a:xfrm>
            <a:prstGeom prst="rect">
              <a:avLst/>
            </a:prstGeom>
            <a:ln>
              <a:noFill/>
            </a:ln>
            <a:effectLst>
              <a:softEdge rad="112500"/>
            </a:effectLst>
          </p:spPr>
        </p:pic>
        <p:pic>
          <p:nvPicPr>
            <p:cNvPr id="83" name="Picture 5" descr="C:\Users\l4pm9jrd\AppData\Local\Microsoft\Windows\Temporary Internet Files\Content.Outlook\VVTOQ057\Antelope_Wells_Port_of_Entry_New_Mexico_Fall_2011 (2).jpg"/>
            <p:cNvPicPr>
              <a:picLocks noChangeAspect="1" noChangeArrowheads="1"/>
            </p:cNvPicPr>
            <p:nvPr userDrawn="1"/>
          </p:nvPicPr>
          <p:blipFill>
            <a:blip r:embed="rId34" cstate="print"/>
            <a:srcRect/>
            <a:stretch>
              <a:fillRect/>
            </a:stretch>
          </p:blipFill>
          <p:spPr bwMode="auto">
            <a:xfrm>
              <a:off x="7848600" y="2938614"/>
              <a:ext cx="1348729" cy="1094934"/>
            </a:xfrm>
            <a:prstGeom prst="rect">
              <a:avLst/>
            </a:prstGeom>
            <a:ln>
              <a:noFill/>
            </a:ln>
            <a:effectLst>
              <a:softEdge rad="112500"/>
            </a:effectLst>
          </p:spPr>
        </p:pic>
        <p:pic>
          <p:nvPicPr>
            <p:cNvPr id="91" name="Picture 3"/>
            <p:cNvPicPr>
              <a:picLocks noChangeAspect="1" noChangeArrowheads="1"/>
            </p:cNvPicPr>
            <p:nvPr userDrawn="1"/>
          </p:nvPicPr>
          <p:blipFill>
            <a:blip r:embed="rId35" cstate="print"/>
            <a:srcRect/>
            <a:stretch>
              <a:fillRect/>
            </a:stretch>
          </p:blipFill>
          <p:spPr bwMode="auto">
            <a:xfrm>
              <a:off x="6553201" y="2057400"/>
              <a:ext cx="1066800" cy="1042151"/>
            </a:xfrm>
            <a:prstGeom prst="rect">
              <a:avLst/>
            </a:prstGeom>
            <a:ln>
              <a:noFill/>
            </a:ln>
            <a:effectLst>
              <a:softEdge rad="112500"/>
            </a:effectLst>
          </p:spPr>
        </p:pic>
        <p:pic>
          <p:nvPicPr>
            <p:cNvPr id="1063" name="Picture 39" descr="P:\COMMON\PUBLIC AFFAIRS OFFICE\PHOTOS\2010 Photo contest\Photo 14.JPG"/>
            <p:cNvPicPr>
              <a:picLocks noChangeAspect="1" noChangeArrowheads="1"/>
            </p:cNvPicPr>
            <p:nvPr userDrawn="1"/>
          </p:nvPicPr>
          <p:blipFill>
            <a:blip r:embed="rId36" cstate="print"/>
            <a:srcRect/>
            <a:stretch>
              <a:fillRect/>
            </a:stretch>
          </p:blipFill>
          <p:spPr bwMode="auto">
            <a:xfrm>
              <a:off x="6629400" y="2819400"/>
              <a:ext cx="1524000" cy="1143000"/>
            </a:xfrm>
            <a:prstGeom prst="rect">
              <a:avLst/>
            </a:prstGeom>
            <a:ln>
              <a:noFill/>
            </a:ln>
            <a:effectLst>
              <a:softEdge rad="112500"/>
            </a:effectLst>
          </p:spPr>
        </p:pic>
        <p:pic>
          <p:nvPicPr>
            <p:cNvPr id="51" name="Picture 10"/>
            <p:cNvPicPr>
              <a:picLocks noChangeAspect="1" noChangeArrowheads="1"/>
            </p:cNvPicPr>
            <p:nvPr userDrawn="1"/>
          </p:nvPicPr>
          <p:blipFill>
            <a:blip r:embed="rId37" cstate="print"/>
            <a:srcRect/>
            <a:stretch>
              <a:fillRect/>
            </a:stretch>
          </p:blipFill>
          <p:spPr bwMode="auto">
            <a:xfrm>
              <a:off x="6401132" y="5252841"/>
              <a:ext cx="1218868" cy="761778"/>
            </a:xfrm>
            <a:prstGeom prst="rect">
              <a:avLst/>
            </a:prstGeom>
            <a:ln>
              <a:noFill/>
            </a:ln>
            <a:effectLst>
              <a:softEdge rad="112500"/>
            </a:effectLst>
          </p:spPr>
        </p:pic>
      </p:grpSp>
      <p:pic>
        <p:nvPicPr>
          <p:cNvPr id="1028" name="Picture 23" descr="ppt_camo_bkgrnd-03"/>
          <p:cNvPicPr>
            <a:picLocks noChangeAspect="1" noChangeArrowheads="1"/>
          </p:cNvPicPr>
          <p:nvPr/>
        </p:nvPicPr>
        <p:blipFill>
          <a:blip r:embed="rId38" cstate="print"/>
          <a:srcRect/>
          <a:stretch>
            <a:fillRect/>
          </a:stretch>
        </p:blipFill>
        <p:spPr bwMode="auto">
          <a:xfrm>
            <a:off x="0" y="-3175"/>
            <a:ext cx="9067800" cy="68611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533400" y="8382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93"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sp>
        <p:nvSpPr>
          <p:cNvPr id="94" name="5-Point Star 93"/>
          <p:cNvSpPr/>
          <p:nvPr/>
        </p:nvSpPr>
        <p:spPr>
          <a:xfrm>
            <a:off x="11430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5-Point Star 94"/>
          <p:cNvSpPr/>
          <p:nvPr/>
        </p:nvSpPr>
        <p:spPr>
          <a:xfrm>
            <a:off x="1295400"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5-Point Star 95"/>
          <p:cNvSpPr/>
          <p:nvPr/>
        </p:nvSpPr>
        <p:spPr>
          <a:xfrm>
            <a:off x="14478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39"/>
          <p:cNvGrpSpPr>
            <a:grpSpLocks/>
          </p:cNvGrpSpPr>
          <p:nvPr/>
        </p:nvGrpSpPr>
        <p:grpSpPr bwMode="auto">
          <a:xfrm>
            <a:off x="4114800" y="1905000"/>
            <a:ext cx="4876800" cy="4876800"/>
            <a:chOff x="4267200" y="1828799"/>
            <a:chExt cx="4724401" cy="4876801"/>
          </a:xfrm>
        </p:grpSpPr>
        <p:cxnSp>
          <p:nvCxnSpPr>
            <p:cNvPr id="45" name="Straight Connector 44"/>
            <p:cNvCxnSpPr/>
            <p:nvPr userDrawn="1"/>
          </p:nvCxnSpPr>
          <p:spPr bwMode="auto">
            <a:xfrm rot="16200000" flipV="1">
              <a:off x="5867797" y="3353196"/>
              <a:ext cx="4648201" cy="1599407"/>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16200000" flipV="1">
              <a:off x="5524873" y="3161828"/>
              <a:ext cx="3810001" cy="2972744"/>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10800000">
              <a:off x="4267200" y="5334000"/>
              <a:ext cx="4572150" cy="1371600"/>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flipH="1" flipV="1">
              <a:off x="4911577" y="3971924"/>
              <a:ext cx="3927773" cy="2733676"/>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35" name="Picture 8" descr="USACE_logo"/>
          <p:cNvPicPr>
            <a:picLocks noChangeAspect="1" noChangeArrowheads="1"/>
          </p:cNvPicPr>
          <p:nvPr/>
        </p:nvPicPr>
        <p:blipFill>
          <a:blip r:embed="rId39" cstate="print"/>
          <a:srcRect/>
          <a:stretch>
            <a:fillRect/>
          </a:stretch>
        </p:blipFill>
        <p:spPr bwMode="auto">
          <a:xfrm>
            <a:off x="228600" y="5005388"/>
            <a:ext cx="1371600" cy="938212"/>
          </a:xfrm>
          <a:prstGeom prst="rect">
            <a:avLst/>
          </a:prstGeom>
          <a:noFill/>
          <a:ln w="9525">
            <a:noFill/>
            <a:miter lim="800000"/>
            <a:headEnd/>
            <a:tailEnd/>
          </a:ln>
        </p:spPr>
      </p:pic>
      <p:sp>
        <p:nvSpPr>
          <p:cNvPr id="97" name="Text Box 9"/>
          <p:cNvSpPr txBox="1">
            <a:spLocks noChangeArrowheads="1"/>
          </p:cNvSpPr>
          <p:nvPr/>
        </p:nvSpPr>
        <p:spPr bwMode="auto">
          <a:xfrm>
            <a:off x="136525" y="5943600"/>
            <a:ext cx="3597275" cy="549275"/>
          </a:xfrm>
          <a:prstGeom prst="rect">
            <a:avLst/>
          </a:prstGeom>
          <a:noFill/>
          <a:ln w="9525">
            <a:noFill/>
            <a:miter lim="800000"/>
            <a:headEnd/>
            <a:tailEnd/>
          </a:ln>
          <a:effectLst/>
        </p:spPr>
        <p:txBody>
          <a:bodyPr>
            <a:spAutoFit/>
          </a:bodyPr>
          <a:lstStyle/>
          <a:p>
            <a:pPr>
              <a:defRPr/>
            </a:pPr>
            <a:r>
              <a:rPr lang="en-US" sz="1200" b="1" dirty="0">
                <a:latin typeface="Arial" charset="0"/>
                <a:cs typeface="+mn-cs"/>
              </a:rPr>
              <a:t>US Army Corps of Engineers</a:t>
            </a:r>
          </a:p>
          <a:p>
            <a:pPr>
              <a:defRPr/>
            </a:pPr>
            <a:r>
              <a:rPr lang="en-US" b="1" dirty="0">
                <a:latin typeface="Arial" charset="0"/>
                <a:cs typeface="+mn-cs"/>
              </a:rPr>
              <a:t>BUILDING STRONG</a:t>
            </a:r>
            <a:r>
              <a:rPr lang="en-US" sz="1400" b="1" baseline="-25000" dirty="0">
                <a:latin typeface="Arial" charset="0"/>
                <a:cs typeface="+mn-cs"/>
              </a:rPr>
              <a:t>®</a:t>
            </a:r>
          </a:p>
        </p:txBody>
      </p:sp>
      <p:pic>
        <p:nvPicPr>
          <p:cNvPr id="2" name="Picture 21" descr="white_curve"/>
          <p:cNvPicPr>
            <a:picLocks noChangeAspect="1" noChangeArrowheads="1"/>
          </p:cNvPicPr>
          <p:nvPr/>
        </p:nvPicPr>
        <p:blipFill>
          <a:blip r:embed="rId40" cstate="print"/>
          <a:srcRect/>
          <a:stretch>
            <a:fillRect/>
          </a:stretch>
        </p:blipFill>
        <p:spPr bwMode="auto">
          <a:xfrm>
            <a:off x="3886200" y="1524000"/>
            <a:ext cx="5257800" cy="5334000"/>
          </a:xfrm>
          <a:prstGeom prst="rect">
            <a:avLst/>
          </a:prstGeom>
          <a:ln>
            <a:noFill/>
          </a:ln>
          <a:effectLst>
            <a:outerShdw blurRad="292100" dist="139700" dir="2700000" algn="tl" rotWithShape="0">
              <a:srgbClr val="333333">
                <a:alpha val="65000"/>
              </a:srgbClr>
            </a:outerShdw>
          </a:effectLst>
        </p:spPr>
      </p:pic>
      <p:pic>
        <p:nvPicPr>
          <p:cNvPr id="1038" name="Picture 98" descr="new Coin.gif"/>
          <p:cNvPicPr>
            <a:picLocks noChangeAspect="1"/>
          </p:cNvPicPr>
          <p:nvPr/>
        </p:nvPicPr>
        <p:blipFill>
          <a:blip r:embed="rId41" cstate="print"/>
          <a:srcRect/>
          <a:stretch>
            <a:fillRect/>
          </a:stretch>
        </p:blipFill>
        <p:spPr bwMode="auto">
          <a:xfrm>
            <a:off x="7543800" y="5227638"/>
            <a:ext cx="1600200" cy="1630362"/>
          </a:xfrm>
          <a:prstGeom prst="rect">
            <a:avLst/>
          </a:prstGeom>
          <a:noFill/>
          <a:ln w="9525">
            <a:noFill/>
            <a:miter lim="800000"/>
            <a:headEnd/>
            <a:tailEnd/>
          </a:ln>
        </p:spPr>
      </p:pic>
      <p:sp>
        <p:nvSpPr>
          <p:cNvPr id="44" name="Line 10"/>
          <p:cNvSpPr>
            <a:spLocks noChangeShapeType="1"/>
          </p:cNvSpPr>
          <p:nvPr userDrawn="1"/>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latin typeface="Arial" charset="0"/>
              <a:cs typeface="+mn-cs"/>
            </a:endParaRPr>
          </a:p>
        </p:txBody>
      </p:sp>
      <p:sp>
        <p:nvSpPr>
          <p:cNvPr id="48" name="Text Box 9"/>
          <p:cNvSpPr txBox="1">
            <a:spLocks noChangeArrowheads="1"/>
          </p:cNvSpPr>
          <p:nvPr userDrawn="1"/>
        </p:nvSpPr>
        <p:spPr bwMode="auto">
          <a:xfrm>
            <a:off x="5419725"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sp>
        <p:nvSpPr>
          <p:cNvPr id="53" name="5-Point Star 52"/>
          <p:cNvSpPr/>
          <p:nvPr userDrawn="1"/>
        </p:nvSpPr>
        <p:spPr>
          <a:xfrm>
            <a:off x="64103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5-Point Star 56"/>
          <p:cNvSpPr/>
          <p:nvPr userDrawn="1"/>
        </p:nvSpPr>
        <p:spPr>
          <a:xfrm>
            <a:off x="6562725"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5-Point Star 57"/>
          <p:cNvSpPr/>
          <p:nvPr userDrawn="1"/>
        </p:nvSpPr>
        <p:spPr>
          <a:xfrm>
            <a:off x="67151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9" name="Picture 2" descr="C:\Users\L4DE9JMA\AppData\Local\Microsoft\Windows\Temporary Internet Files\Content.Outlook\PZ7FUB9R\Romero_Corps Logo Design_10 Sep 12 (2).jpg"/>
          <p:cNvPicPr>
            <a:picLocks noChangeAspect="1" noChangeArrowheads="1"/>
          </p:cNvPicPr>
          <p:nvPr userDrawn="1"/>
        </p:nvPicPr>
        <p:blipFill>
          <a:blip r:embed="rId42" cstate="print">
            <a:clrChange>
              <a:clrFrom>
                <a:srgbClr val="FFFFFF"/>
              </a:clrFrom>
              <a:clrTo>
                <a:srgbClr val="FFFFFF">
                  <a:alpha val="0"/>
                </a:srgbClr>
              </a:clrTo>
            </a:clrChange>
          </a:blip>
          <a:srcRect/>
          <a:stretch>
            <a:fillRect/>
          </a:stretch>
        </p:blipFill>
        <p:spPr bwMode="auto">
          <a:xfrm>
            <a:off x="7772400" y="5572125"/>
            <a:ext cx="1077913" cy="752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1D8B805F-6378-4E82-AA6A-F613AA089E6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AE1EBC3A-19F0-42C8-A1AF-768228C7DCE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7409D124-BE3A-49E3-A6D6-647069E89C6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fld id="{EC2E9E43-08F4-4685-B31B-73A21655B43B}" type="slidenum">
              <a:rPr lang="en-US"/>
              <a:pPr>
                <a:defRPr/>
              </a:pPr>
              <a:t>‹#›</a:t>
            </a:fld>
            <a:endParaRPr lang="en-US" dirty="0"/>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latin typeface="Arial" charset="0"/>
              <a:cs typeface="+mn-cs"/>
            </a:endParaRPr>
          </a:p>
        </p:txBody>
      </p:sp>
      <p:pic>
        <p:nvPicPr>
          <p:cNvPr id="4102" name="Picture 8" descr="USACE_logo"/>
          <p:cNvPicPr>
            <a:picLocks noChangeAspect="1" noChangeArrowheads="1"/>
          </p:cNvPicPr>
          <p:nvPr/>
        </p:nvPicPr>
        <p:blipFill>
          <a:blip r:embed="rId15" cstate="print"/>
          <a:srcRect/>
          <a:stretch>
            <a:fillRect/>
          </a:stretch>
        </p:blipFill>
        <p:spPr bwMode="auto">
          <a:xfrm>
            <a:off x="8004175" y="5729288"/>
            <a:ext cx="758825" cy="519112"/>
          </a:xfrm>
          <a:prstGeom prst="rect">
            <a:avLst/>
          </a:prstGeom>
          <a:noFill/>
          <a:ln w="9525">
            <a:noFill/>
            <a:miter lim="800000"/>
            <a:headEnd/>
            <a:tailEnd/>
          </a:ln>
        </p:spPr>
      </p:pic>
      <p:sp>
        <p:nvSpPr>
          <p:cNvPr id="9"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grpSp>
        <p:nvGrpSpPr>
          <p:cNvPr id="2" name="Group 14"/>
          <p:cNvGrpSpPr>
            <a:grpSpLocks/>
          </p:cNvGrpSpPr>
          <p:nvPr/>
        </p:nvGrpSpPr>
        <p:grpSpPr bwMode="auto">
          <a:xfrm>
            <a:off x="1187450" y="6567488"/>
            <a:ext cx="381000" cy="61912"/>
            <a:chOff x="1186890" y="6567488"/>
            <a:chExt cx="381000" cy="62254"/>
          </a:xfrm>
        </p:grpSpPr>
        <p:sp>
          <p:nvSpPr>
            <p:cNvPr id="10" name="5-Point Star 9"/>
            <p:cNvSpPr/>
            <p:nvPr userDrawn="1"/>
          </p:nvSpPr>
          <p:spPr>
            <a:xfrm>
              <a:off x="11868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5-Point Star 10"/>
            <p:cNvSpPr/>
            <p:nvPr userDrawn="1"/>
          </p:nvSpPr>
          <p:spPr>
            <a:xfrm>
              <a:off x="13392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5-Point Star 13"/>
            <p:cNvSpPr/>
            <p:nvPr userDrawn="1"/>
          </p:nvSpPr>
          <p:spPr>
            <a:xfrm>
              <a:off x="14916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4105" name="Picture 8" descr="USACE_logo"/>
          <p:cNvPicPr>
            <a:picLocks noChangeAspect="1" noChangeArrowheads="1"/>
          </p:cNvPicPr>
          <p:nvPr/>
        </p:nvPicPr>
        <p:blipFill>
          <a:blip r:embed="rId15" cstate="print"/>
          <a:srcRect/>
          <a:stretch>
            <a:fillRect/>
          </a:stretch>
        </p:blipFill>
        <p:spPr bwMode="auto">
          <a:xfrm>
            <a:off x="8001000" y="5715000"/>
            <a:ext cx="758825" cy="519113"/>
          </a:xfrm>
          <a:prstGeom prst="rect">
            <a:avLst/>
          </a:prstGeom>
          <a:noFill/>
          <a:ln w="9525">
            <a:noFill/>
            <a:miter lim="800000"/>
            <a:headEnd/>
            <a:tailEnd/>
          </a:ln>
        </p:spPr>
      </p:pic>
      <p:sp>
        <p:nvSpPr>
          <p:cNvPr id="16" name="Text Box 9"/>
          <p:cNvSpPr txBox="1">
            <a:spLocks noChangeArrowheads="1"/>
          </p:cNvSpPr>
          <p:nvPr/>
        </p:nvSpPr>
        <p:spPr bwMode="auto">
          <a:xfrm>
            <a:off x="6219825"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BUILDING STRONG</a:t>
            </a:r>
            <a:r>
              <a:rPr lang="en-US" sz="1400" b="1" baseline="-25000" dirty="0">
                <a:latin typeface="Arial" charset="0"/>
                <a:cs typeface="+mn-cs"/>
              </a:rPr>
              <a:t>®</a:t>
            </a:r>
          </a:p>
        </p:txBody>
      </p:sp>
    </p:spTree>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 id="2147484523"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fld id="{425C2464-EB13-43AD-85BF-167DF46F8D13}" type="slidenum">
              <a:rPr lang="en-US"/>
              <a:pPr>
                <a:defRPr/>
              </a:pPr>
              <a:t>‹#›</a:t>
            </a:fld>
            <a:endParaRPr lang="en-US" dirty="0"/>
          </a:p>
        </p:txBody>
      </p:sp>
      <p:pic>
        <p:nvPicPr>
          <p:cNvPr id="5125" name="Picture 8" descr="USACE_logo"/>
          <p:cNvPicPr>
            <a:picLocks noChangeAspect="1" noChangeArrowheads="1"/>
          </p:cNvPicPr>
          <p:nvPr/>
        </p:nvPicPr>
        <p:blipFill>
          <a:blip r:embed="rId15" cstate="print"/>
          <a:srcRect/>
          <a:stretch>
            <a:fillRect/>
          </a:stretch>
        </p:blipFill>
        <p:spPr bwMode="auto">
          <a:xfrm>
            <a:off x="8004175" y="5715000"/>
            <a:ext cx="758825" cy="519113"/>
          </a:xfrm>
          <a:prstGeom prst="rect">
            <a:avLst/>
          </a:prstGeom>
          <a:noFill/>
          <a:ln w="9525">
            <a:noFill/>
            <a:miter lim="800000"/>
            <a:headEnd/>
            <a:tailEnd/>
          </a:ln>
        </p:spPr>
      </p:pic>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solidFill>
                <a:srgbClr val="000000"/>
              </a:solidFill>
              <a:latin typeface="Arial"/>
              <a:cs typeface="+mn-cs"/>
            </a:endParaRPr>
          </a:p>
        </p:txBody>
      </p:sp>
      <p:sp>
        <p:nvSpPr>
          <p:cNvPr id="8" name="Text Box 9"/>
          <p:cNvSpPr txBox="1">
            <a:spLocks noChangeArrowheads="1"/>
          </p:cNvSpPr>
          <p:nvPr/>
        </p:nvSpPr>
        <p:spPr bwMode="auto">
          <a:xfrm>
            <a:off x="6537325" y="6324600"/>
            <a:ext cx="2606675" cy="549275"/>
          </a:xfrm>
          <a:prstGeom prst="rect">
            <a:avLst/>
          </a:prstGeom>
          <a:noFill/>
          <a:ln w="9525">
            <a:noFill/>
            <a:miter lim="800000"/>
            <a:headEnd/>
            <a:tailEnd/>
          </a:ln>
          <a:effectLst/>
        </p:spPr>
        <p:txBody>
          <a:bodyPr>
            <a:spAutoFit/>
          </a:bodyPr>
          <a:lstStyle/>
          <a:p>
            <a:pPr>
              <a:defRPr/>
            </a:pPr>
            <a:r>
              <a:rPr lang="en-US" sz="1200" b="1" dirty="0">
                <a:latin typeface="Arial" charset="0"/>
                <a:cs typeface="+mn-cs"/>
              </a:rPr>
              <a:t>US Army Corps of Engineers</a:t>
            </a:r>
          </a:p>
          <a:p>
            <a:pPr>
              <a:defRPr/>
            </a:pPr>
            <a:r>
              <a:rPr lang="en-US" b="1" dirty="0">
                <a:latin typeface="Arial" charset="0"/>
                <a:cs typeface="+mn-cs"/>
              </a:rPr>
              <a:t>BUILDING STRONG</a:t>
            </a:r>
            <a:r>
              <a:rPr lang="en-US" sz="1400" b="1" baseline="-25000" dirty="0">
                <a:latin typeface="Arial" charset="0"/>
                <a:cs typeface="+mn-cs"/>
              </a:rPr>
              <a:t>®</a:t>
            </a:r>
          </a:p>
        </p:txBody>
      </p:sp>
      <p:sp>
        <p:nvSpPr>
          <p:cNvPr id="10"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grpSp>
        <p:nvGrpSpPr>
          <p:cNvPr id="2" name="Group 10"/>
          <p:cNvGrpSpPr>
            <a:grpSpLocks/>
          </p:cNvGrpSpPr>
          <p:nvPr/>
        </p:nvGrpSpPr>
        <p:grpSpPr bwMode="auto">
          <a:xfrm>
            <a:off x="1171575" y="6553200"/>
            <a:ext cx="381000" cy="61913"/>
            <a:chOff x="1186890" y="6567488"/>
            <a:chExt cx="381000" cy="62254"/>
          </a:xfrm>
        </p:grpSpPr>
        <p:sp>
          <p:nvSpPr>
            <p:cNvPr id="12" name="5-Point Star 11"/>
            <p:cNvSpPr/>
            <p:nvPr userDrawn="1"/>
          </p:nvSpPr>
          <p:spPr>
            <a:xfrm>
              <a:off x="11868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5-Point Star 12"/>
            <p:cNvSpPr/>
            <p:nvPr userDrawn="1"/>
          </p:nvSpPr>
          <p:spPr>
            <a:xfrm>
              <a:off x="13392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5-Point Star 13"/>
            <p:cNvSpPr/>
            <p:nvPr userDrawn="1"/>
          </p:nvSpPr>
          <p:spPr>
            <a:xfrm>
              <a:off x="14916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 id="2147484536"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3" name="Text Box 9"/>
          <p:cNvSpPr txBox="1">
            <a:spLocks noChangeArrowheads="1"/>
          </p:cNvSpPr>
          <p:nvPr/>
        </p:nvSpPr>
        <p:spPr bwMode="auto">
          <a:xfrm>
            <a:off x="136525" y="6259513"/>
            <a:ext cx="3597275" cy="236537"/>
          </a:xfrm>
          <a:prstGeom prst="rect">
            <a:avLst/>
          </a:prstGeom>
          <a:noFill/>
          <a:ln w="9525">
            <a:noFill/>
            <a:miter lim="800000"/>
            <a:headEnd/>
            <a:tailEnd/>
          </a:ln>
          <a:effectLst/>
        </p:spPr>
        <p:txBody>
          <a:bodyPr>
            <a:spAutoFit/>
          </a:bodyPr>
          <a:lstStyle/>
          <a:p>
            <a:pPr>
              <a:defRPr/>
            </a:pPr>
            <a:endParaRPr lang="en-US" sz="1400" b="1" baseline="-25000" dirty="0">
              <a:latin typeface="Arial" charset="0"/>
              <a:cs typeface="+mn-cs"/>
            </a:endParaRPr>
          </a:p>
        </p:txBody>
      </p:sp>
      <p:grpSp>
        <p:nvGrpSpPr>
          <p:cNvPr id="6" name="Group 97"/>
          <p:cNvGrpSpPr>
            <a:grpSpLocks/>
          </p:cNvGrpSpPr>
          <p:nvPr/>
        </p:nvGrpSpPr>
        <p:grpSpPr bwMode="auto">
          <a:xfrm>
            <a:off x="4038600" y="1524000"/>
            <a:ext cx="5181600" cy="5486400"/>
            <a:chOff x="4038600" y="1518819"/>
            <a:chExt cx="5257800" cy="5486400"/>
          </a:xfrm>
        </p:grpSpPr>
        <p:pic>
          <p:nvPicPr>
            <p:cNvPr id="49" name="Picture 48" descr="P1010034.JPG"/>
            <p:cNvPicPr>
              <a:picLocks noChangeAspect="1"/>
            </p:cNvPicPr>
            <p:nvPr userDrawn="1"/>
          </p:nvPicPr>
          <p:blipFill>
            <a:blip r:embed="rId13" cstate="print"/>
            <a:stretch>
              <a:fillRect/>
            </a:stretch>
          </p:blipFill>
          <p:spPr>
            <a:xfrm>
              <a:off x="7467793" y="5252841"/>
              <a:ext cx="670600" cy="838200"/>
            </a:xfrm>
            <a:prstGeom prst="rect">
              <a:avLst/>
            </a:prstGeom>
            <a:ln>
              <a:noFill/>
            </a:ln>
            <a:effectLst>
              <a:softEdge rad="112500"/>
            </a:effectLst>
          </p:spPr>
        </p:pic>
        <p:pic>
          <p:nvPicPr>
            <p:cNvPr id="46" name="Picture 1" descr="C:\Documents and Settings\L4DD9PEB\Desktop\pics\Abiquiu Lake\Abiquiu Fall 5 downstream.JPG"/>
            <p:cNvPicPr>
              <a:picLocks noChangeAspect="1" noChangeArrowheads="1"/>
            </p:cNvPicPr>
            <p:nvPr userDrawn="1"/>
          </p:nvPicPr>
          <p:blipFill>
            <a:blip r:embed="rId14" cstate="print"/>
            <a:srcRect b="24717"/>
            <a:stretch>
              <a:fillRect/>
            </a:stretch>
          </p:blipFill>
          <p:spPr bwMode="auto">
            <a:xfrm>
              <a:off x="6629400" y="4343400"/>
              <a:ext cx="1219200" cy="696310"/>
            </a:xfrm>
            <a:prstGeom prst="rect">
              <a:avLst/>
            </a:prstGeom>
            <a:ln>
              <a:noFill/>
            </a:ln>
            <a:effectLst>
              <a:softEdge rad="112500"/>
            </a:effectLst>
          </p:spPr>
        </p:pic>
        <p:pic>
          <p:nvPicPr>
            <p:cNvPr id="52" name="Picture 11"/>
            <p:cNvPicPr>
              <a:picLocks noChangeAspect="1" noChangeArrowheads="1"/>
            </p:cNvPicPr>
            <p:nvPr userDrawn="1"/>
          </p:nvPicPr>
          <p:blipFill>
            <a:blip r:embed="rId15" cstate="print"/>
            <a:srcRect/>
            <a:stretch>
              <a:fillRect/>
            </a:stretch>
          </p:blipFill>
          <p:spPr bwMode="auto">
            <a:xfrm>
              <a:off x="7543800" y="1518819"/>
              <a:ext cx="1676400" cy="1148181"/>
            </a:xfrm>
            <a:prstGeom prst="rect">
              <a:avLst/>
            </a:prstGeom>
            <a:ln>
              <a:noFill/>
            </a:ln>
            <a:effectLst>
              <a:softEdge rad="112500"/>
            </a:effectLst>
          </p:spPr>
        </p:pic>
        <p:pic>
          <p:nvPicPr>
            <p:cNvPr id="47" name="Picture 10"/>
            <p:cNvPicPr>
              <a:picLocks noChangeAspect="1" noChangeArrowheads="1"/>
            </p:cNvPicPr>
            <p:nvPr userDrawn="1"/>
          </p:nvPicPr>
          <p:blipFill>
            <a:blip r:embed="rId16" cstate="print"/>
            <a:srcRect/>
            <a:stretch>
              <a:fillRect/>
            </a:stretch>
          </p:blipFill>
          <p:spPr bwMode="auto">
            <a:xfrm>
              <a:off x="5911186" y="2895600"/>
              <a:ext cx="870614" cy="1515132"/>
            </a:xfrm>
            <a:prstGeom prst="rect">
              <a:avLst/>
            </a:prstGeom>
            <a:ln>
              <a:noFill/>
            </a:ln>
            <a:effectLst>
              <a:softEdge rad="112500"/>
            </a:effectLst>
          </p:spPr>
        </p:pic>
        <p:pic>
          <p:nvPicPr>
            <p:cNvPr id="50" name="Picture 3"/>
            <p:cNvPicPr>
              <a:picLocks noChangeAspect="1" noChangeArrowheads="1"/>
            </p:cNvPicPr>
            <p:nvPr userDrawn="1"/>
          </p:nvPicPr>
          <p:blipFill>
            <a:blip r:embed="rId17" cstate="print"/>
            <a:srcRect/>
            <a:stretch>
              <a:fillRect/>
            </a:stretch>
          </p:blipFill>
          <p:spPr bwMode="auto">
            <a:xfrm>
              <a:off x="5893082" y="2514600"/>
              <a:ext cx="851462" cy="636832"/>
            </a:xfrm>
            <a:prstGeom prst="rect">
              <a:avLst/>
            </a:prstGeom>
            <a:ln>
              <a:noFill/>
            </a:ln>
            <a:effectLst>
              <a:softEdge rad="112500"/>
            </a:effectLst>
          </p:spPr>
        </p:pic>
        <p:pic>
          <p:nvPicPr>
            <p:cNvPr id="54" name="Picture 2" descr="\\spa-fs1alb\User\Common\PAO\PUBLIC AFFAIRS OFFICE\PHOTOS\PHOTO DRIVE\2011 Photo Drive\winners\Rio Grande at Cochiti Lake.JPG"/>
            <p:cNvPicPr>
              <a:picLocks noChangeAspect="1" noChangeArrowheads="1"/>
            </p:cNvPicPr>
            <p:nvPr userDrawn="1"/>
          </p:nvPicPr>
          <p:blipFill>
            <a:blip r:embed="rId18" cstate="print"/>
            <a:srcRect/>
            <a:stretch>
              <a:fillRect/>
            </a:stretch>
          </p:blipFill>
          <p:spPr bwMode="auto">
            <a:xfrm>
              <a:off x="5334000" y="2895600"/>
              <a:ext cx="918683" cy="610170"/>
            </a:xfrm>
            <a:prstGeom prst="rect">
              <a:avLst/>
            </a:prstGeom>
            <a:ln>
              <a:noFill/>
            </a:ln>
            <a:effectLst>
              <a:softEdge rad="112500"/>
            </a:effectLst>
          </p:spPr>
        </p:pic>
        <p:pic>
          <p:nvPicPr>
            <p:cNvPr id="55" name="Picture 7"/>
            <p:cNvPicPr>
              <a:picLocks noChangeAspect="1" noChangeArrowheads="1"/>
            </p:cNvPicPr>
            <p:nvPr userDrawn="1"/>
          </p:nvPicPr>
          <p:blipFill>
            <a:blip r:embed="rId19" cstate="print"/>
            <a:srcRect/>
            <a:stretch>
              <a:fillRect/>
            </a:stretch>
          </p:blipFill>
          <p:spPr bwMode="auto">
            <a:xfrm>
              <a:off x="4927318" y="3276600"/>
              <a:ext cx="1324460" cy="990600"/>
            </a:xfrm>
            <a:prstGeom prst="rect">
              <a:avLst/>
            </a:prstGeom>
            <a:ln>
              <a:noFill/>
            </a:ln>
            <a:effectLst>
              <a:softEdge rad="112500"/>
            </a:effectLst>
          </p:spPr>
        </p:pic>
        <p:pic>
          <p:nvPicPr>
            <p:cNvPr id="56" name="Picture 9"/>
            <p:cNvPicPr>
              <a:picLocks noChangeAspect="1" noChangeArrowheads="1"/>
            </p:cNvPicPr>
            <p:nvPr userDrawn="1"/>
          </p:nvPicPr>
          <p:blipFill>
            <a:blip r:embed="rId20" cstate="print"/>
            <a:srcRect/>
            <a:stretch>
              <a:fillRect/>
            </a:stretch>
          </p:blipFill>
          <p:spPr bwMode="auto">
            <a:xfrm>
              <a:off x="6858000" y="4876800"/>
              <a:ext cx="1066800" cy="797889"/>
            </a:xfrm>
            <a:prstGeom prst="rect">
              <a:avLst/>
            </a:prstGeom>
            <a:ln>
              <a:noFill/>
            </a:ln>
            <a:effectLst>
              <a:softEdge rad="112500"/>
            </a:effectLst>
          </p:spPr>
        </p:pic>
        <p:pic>
          <p:nvPicPr>
            <p:cNvPr id="3" name="Picture 36" descr="P:\COMMON\PUBLIC AFFAIRS OFFICE\PHOTOS\2010 Photo contest\Photo 3.jpg"/>
            <p:cNvPicPr>
              <a:picLocks noChangeAspect="1" noChangeArrowheads="1"/>
            </p:cNvPicPr>
            <p:nvPr userDrawn="1"/>
          </p:nvPicPr>
          <p:blipFill>
            <a:blip r:embed="rId21" cstate="print"/>
            <a:srcRect/>
            <a:stretch>
              <a:fillRect/>
            </a:stretch>
          </p:blipFill>
          <p:spPr bwMode="auto">
            <a:xfrm>
              <a:off x="5249300" y="4973186"/>
              <a:ext cx="1303900" cy="1270033"/>
            </a:xfrm>
            <a:prstGeom prst="rect">
              <a:avLst/>
            </a:prstGeom>
            <a:ln>
              <a:noFill/>
            </a:ln>
            <a:effectLst>
              <a:softEdge rad="112500"/>
            </a:effectLst>
          </p:spPr>
        </p:pic>
        <p:pic>
          <p:nvPicPr>
            <p:cNvPr id="4" name="Picture 37" descr="P:\COMMON\PUBLIC AFFAIRS OFFICE\PHOTOS\2010 Photo contest\Photo 7.jpg"/>
            <p:cNvPicPr>
              <a:picLocks noChangeAspect="1" noChangeArrowheads="1"/>
            </p:cNvPicPr>
            <p:nvPr userDrawn="1"/>
          </p:nvPicPr>
          <p:blipFill>
            <a:blip r:embed="rId22" cstate="print"/>
            <a:srcRect/>
            <a:stretch>
              <a:fillRect/>
            </a:stretch>
          </p:blipFill>
          <p:spPr bwMode="auto">
            <a:xfrm>
              <a:off x="4495800" y="3982508"/>
              <a:ext cx="1447800" cy="1065742"/>
            </a:xfrm>
            <a:prstGeom prst="rect">
              <a:avLst/>
            </a:prstGeom>
            <a:ln>
              <a:noFill/>
            </a:ln>
            <a:effectLst>
              <a:softEdge rad="112500"/>
            </a:effectLst>
          </p:spPr>
        </p:pic>
        <p:pic>
          <p:nvPicPr>
            <p:cNvPr id="5" name="Picture 38" descr="P:\COMMON\PUBLIC AFFAIRS OFFICE\PHOTOS\2010 Photo contest\Photo 13.jpg"/>
            <p:cNvPicPr>
              <a:picLocks noChangeAspect="1" noChangeArrowheads="1"/>
            </p:cNvPicPr>
            <p:nvPr userDrawn="1"/>
          </p:nvPicPr>
          <p:blipFill>
            <a:blip r:embed="rId23" cstate="print"/>
            <a:srcRect/>
            <a:stretch>
              <a:fillRect/>
            </a:stretch>
          </p:blipFill>
          <p:spPr bwMode="auto">
            <a:xfrm>
              <a:off x="7315200" y="5943600"/>
              <a:ext cx="990704" cy="1033818"/>
            </a:xfrm>
            <a:prstGeom prst="rect">
              <a:avLst/>
            </a:prstGeom>
            <a:ln>
              <a:noFill/>
            </a:ln>
            <a:effectLst>
              <a:softEdge rad="112500"/>
            </a:effectLst>
          </p:spPr>
        </p:pic>
        <p:pic>
          <p:nvPicPr>
            <p:cNvPr id="1064" name="Picture 40" descr="P:\COMMON\PUBLIC AFFAIRS OFFICE\PHOTOS\2010 Photo contest\Photo 29.jpg"/>
            <p:cNvPicPr>
              <a:picLocks noChangeAspect="1" noChangeArrowheads="1"/>
            </p:cNvPicPr>
            <p:nvPr userDrawn="1"/>
          </p:nvPicPr>
          <p:blipFill>
            <a:blip r:embed="rId24" cstate="print"/>
            <a:srcRect/>
            <a:stretch>
              <a:fillRect/>
            </a:stretch>
          </p:blipFill>
          <p:spPr bwMode="auto">
            <a:xfrm>
              <a:off x="4267200" y="4743450"/>
              <a:ext cx="1295400" cy="971550"/>
            </a:xfrm>
            <a:prstGeom prst="rect">
              <a:avLst/>
            </a:prstGeom>
            <a:ln>
              <a:noFill/>
            </a:ln>
            <a:effectLst>
              <a:softEdge rad="112500"/>
            </a:effectLst>
          </p:spPr>
        </p:pic>
        <p:pic>
          <p:nvPicPr>
            <p:cNvPr id="81" name="Picture 2" descr="C:\Users\L4DE9JD9\AppData\Local\Microsoft\Windows\Temporary Internet Files\Content.Outlook\2305KCUU\MerryXmasfromKandahar.jpg"/>
            <p:cNvPicPr>
              <a:picLocks noChangeAspect="1" noChangeArrowheads="1"/>
            </p:cNvPicPr>
            <p:nvPr userDrawn="1"/>
          </p:nvPicPr>
          <p:blipFill>
            <a:blip r:embed="rId25" cstate="print"/>
            <a:srcRect/>
            <a:stretch>
              <a:fillRect/>
            </a:stretch>
          </p:blipFill>
          <p:spPr bwMode="auto">
            <a:xfrm>
              <a:off x="5486400" y="4202011"/>
              <a:ext cx="1470804" cy="974408"/>
            </a:xfrm>
            <a:prstGeom prst="rect">
              <a:avLst/>
            </a:prstGeom>
            <a:ln>
              <a:noFill/>
            </a:ln>
            <a:effectLst>
              <a:softEdge rad="112500"/>
            </a:effectLst>
          </p:spPr>
        </p:pic>
        <p:pic>
          <p:nvPicPr>
            <p:cNvPr id="82" name="Picture 2" descr="C:\Users\L4DE9JD9\AppData\Local\Microsoft\Windows\Temporary Internet Files\Content.Outlook\2305KCUU\IMG_5776.JPG"/>
            <p:cNvPicPr>
              <a:picLocks noChangeAspect="1" noChangeArrowheads="1"/>
            </p:cNvPicPr>
            <p:nvPr userDrawn="1"/>
          </p:nvPicPr>
          <p:blipFill>
            <a:blip r:embed="rId26" cstate="print"/>
            <a:srcRect r="4347"/>
            <a:stretch>
              <a:fillRect/>
            </a:stretch>
          </p:blipFill>
          <p:spPr bwMode="auto">
            <a:xfrm>
              <a:off x="7620177" y="4414577"/>
              <a:ext cx="1676223" cy="1447642"/>
            </a:xfrm>
            <a:prstGeom prst="rect">
              <a:avLst/>
            </a:prstGeom>
            <a:ln>
              <a:noFill/>
            </a:ln>
            <a:effectLst>
              <a:softEdge rad="112500"/>
            </a:effectLst>
          </p:spPr>
        </p:pic>
        <p:pic>
          <p:nvPicPr>
            <p:cNvPr id="84" name="Picture 2"/>
            <p:cNvPicPr>
              <a:picLocks noChangeAspect="1" noChangeArrowheads="1"/>
            </p:cNvPicPr>
            <p:nvPr userDrawn="1"/>
          </p:nvPicPr>
          <p:blipFill>
            <a:blip r:embed="rId27" cstate="print"/>
            <a:srcRect/>
            <a:stretch>
              <a:fillRect/>
            </a:stretch>
          </p:blipFill>
          <p:spPr bwMode="auto">
            <a:xfrm>
              <a:off x="7772561" y="3576313"/>
              <a:ext cx="1523839" cy="1042627"/>
            </a:xfrm>
            <a:prstGeom prst="rect">
              <a:avLst/>
            </a:prstGeom>
            <a:ln>
              <a:noFill/>
            </a:ln>
            <a:effectLst>
              <a:softEdge rad="112500"/>
            </a:effectLst>
          </p:spPr>
        </p:pic>
        <p:pic>
          <p:nvPicPr>
            <p:cNvPr id="85" name="Picture 3" descr="U:\L4RD9AES\Emergency\2012\Whitewater - Baldy\White Water Cr High Water Photos\103_0471.jpg"/>
            <p:cNvPicPr>
              <a:picLocks noChangeAspect="1" noChangeArrowheads="1"/>
            </p:cNvPicPr>
            <p:nvPr userDrawn="1"/>
          </p:nvPicPr>
          <p:blipFill>
            <a:blip r:embed="rId28" cstate="print"/>
            <a:srcRect/>
            <a:stretch>
              <a:fillRect/>
            </a:stretch>
          </p:blipFill>
          <p:spPr bwMode="auto">
            <a:xfrm>
              <a:off x="7543800" y="2247901"/>
              <a:ext cx="1676401" cy="1028700"/>
            </a:xfrm>
            <a:prstGeom prst="rect">
              <a:avLst/>
            </a:prstGeom>
            <a:ln>
              <a:noFill/>
            </a:ln>
            <a:effectLst>
              <a:softEdge rad="112500"/>
            </a:effectLst>
          </p:spPr>
        </p:pic>
        <p:pic>
          <p:nvPicPr>
            <p:cNvPr id="86" name="Picture 2" descr="P:\DERALL\1-Events and Exercises\2012\Waldo Canyon Fire\Photos of field assessment\Cheryls Photos\P7102670.JPG"/>
            <p:cNvPicPr>
              <a:picLocks noChangeAspect="1" noChangeArrowheads="1"/>
            </p:cNvPicPr>
            <p:nvPr userDrawn="1"/>
          </p:nvPicPr>
          <p:blipFill>
            <a:blip r:embed="rId29" cstate="print"/>
            <a:srcRect l="14225" t="32283" r="22402"/>
            <a:stretch>
              <a:fillRect/>
            </a:stretch>
          </p:blipFill>
          <p:spPr bwMode="auto">
            <a:xfrm>
              <a:off x="6629400" y="3657600"/>
              <a:ext cx="1371600" cy="1115856"/>
            </a:xfrm>
            <a:prstGeom prst="rect">
              <a:avLst/>
            </a:prstGeom>
            <a:ln>
              <a:noFill/>
            </a:ln>
            <a:effectLst>
              <a:softEdge rad="112500"/>
            </a:effectLst>
          </p:spPr>
        </p:pic>
        <p:pic>
          <p:nvPicPr>
            <p:cNvPr id="87" name="Picture 86" descr="P:\COMMON\2011 LDP2 photos\20111019-IMG_7038.jpg"/>
            <p:cNvPicPr/>
            <p:nvPr userDrawn="1"/>
          </p:nvPicPr>
          <p:blipFill>
            <a:blip r:embed="rId30" cstate="print"/>
            <a:srcRect/>
            <a:stretch>
              <a:fillRect/>
            </a:stretch>
          </p:blipFill>
          <p:spPr bwMode="auto">
            <a:xfrm>
              <a:off x="5410200" y="6019800"/>
              <a:ext cx="1210700" cy="909219"/>
            </a:xfrm>
            <a:prstGeom prst="rect">
              <a:avLst/>
            </a:prstGeom>
            <a:ln>
              <a:noFill/>
            </a:ln>
            <a:effectLst>
              <a:softEdge rad="112500"/>
            </a:effectLst>
          </p:spPr>
        </p:pic>
        <p:pic>
          <p:nvPicPr>
            <p:cNvPr id="88" name="Picture 2" descr="C:\Users\L4DE9JD9\AppData\Local\Microsoft\Windows\Temporary Internet Files\Content.Outlook\2305KCUU\IMG_5220x.jpg"/>
            <p:cNvPicPr>
              <a:picLocks noChangeAspect="1" noChangeArrowheads="1"/>
            </p:cNvPicPr>
            <p:nvPr userDrawn="1"/>
          </p:nvPicPr>
          <p:blipFill>
            <a:blip r:embed="rId31" cstate="print"/>
            <a:srcRect/>
            <a:stretch>
              <a:fillRect/>
            </a:stretch>
          </p:blipFill>
          <p:spPr bwMode="auto">
            <a:xfrm flipH="1">
              <a:off x="6400800" y="4495800"/>
              <a:ext cx="610330" cy="1139283"/>
            </a:xfrm>
            <a:prstGeom prst="rect">
              <a:avLst/>
            </a:prstGeom>
            <a:ln>
              <a:noFill/>
            </a:ln>
            <a:effectLst>
              <a:softEdge rad="112500"/>
            </a:effectLst>
          </p:spPr>
        </p:pic>
        <p:pic>
          <p:nvPicPr>
            <p:cNvPr id="90" name="Picture 4" descr="C:\Users\L4DE9JD9\AppData\Local\Microsoft\Windows\Temporary Internet Files\Content.Outlook\2305KCUU\120701-A-ZQ731-018.jpg"/>
            <p:cNvPicPr>
              <a:picLocks noChangeAspect="1" noChangeArrowheads="1"/>
            </p:cNvPicPr>
            <p:nvPr userDrawn="1"/>
          </p:nvPicPr>
          <p:blipFill>
            <a:blip r:embed="rId32" cstate="print"/>
            <a:srcRect l="25833" t="5556" r="5000"/>
            <a:stretch>
              <a:fillRect/>
            </a:stretch>
          </p:blipFill>
          <p:spPr bwMode="auto">
            <a:xfrm flipH="1">
              <a:off x="4038600" y="5504095"/>
              <a:ext cx="1595949" cy="1430105"/>
            </a:xfrm>
            <a:prstGeom prst="rect">
              <a:avLst/>
            </a:prstGeom>
            <a:ln>
              <a:noFill/>
            </a:ln>
            <a:effectLst>
              <a:softEdge rad="112500"/>
            </a:effectLst>
          </p:spPr>
        </p:pic>
        <p:pic>
          <p:nvPicPr>
            <p:cNvPr id="89" name="Picture 3" descr="C:\Users\L4DE9JD9\AppData\Local\Microsoft\Windows\Temporary Internet Files\Content.Outlook\2305KCUU\110609-A-XE383-001.jpg"/>
            <p:cNvPicPr>
              <a:picLocks noChangeAspect="1" noChangeArrowheads="1"/>
            </p:cNvPicPr>
            <p:nvPr userDrawn="1"/>
          </p:nvPicPr>
          <p:blipFill>
            <a:blip r:embed="rId33" cstate="print"/>
            <a:srcRect t="5534" r="6432"/>
            <a:stretch>
              <a:fillRect/>
            </a:stretch>
          </p:blipFill>
          <p:spPr bwMode="auto">
            <a:xfrm flipH="1">
              <a:off x="6239900" y="5786018"/>
              <a:ext cx="1380098" cy="1219201"/>
            </a:xfrm>
            <a:prstGeom prst="rect">
              <a:avLst/>
            </a:prstGeom>
            <a:ln>
              <a:noFill/>
            </a:ln>
            <a:effectLst>
              <a:softEdge rad="112500"/>
            </a:effectLst>
          </p:spPr>
        </p:pic>
        <p:pic>
          <p:nvPicPr>
            <p:cNvPr id="83" name="Picture 5" descr="C:\Users\l4pm9jrd\AppData\Local\Microsoft\Windows\Temporary Internet Files\Content.Outlook\VVTOQ057\Antelope_Wells_Port_of_Entry_New_Mexico_Fall_2011 (2).jpg"/>
            <p:cNvPicPr>
              <a:picLocks noChangeAspect="1" noChangeArrowheads="1"/>
            </p:cNvPicPr>
            <p:nvPr userDrawn="1"/>
          </p:nvPicPr>
          <p:blipFill>
            <a:blip r:embed="rId34" cstate="print"/>
            <a:srcRect/>
            <a:stretch>
              <a:fillRect/>
            </a:stretch>
          </p:blipFill>
          <p:spPr bwMode="auto">
            <a:xfrm>
              <a:off x="7848600" y="2938614"/>
              <a:ext cx="1348729" cy="1094934"/>
            </a:xfrm>
            <a:prstGeom prst="rect">
              <a:avLst/>
            </a:prstGeom>
            <a:ln>
              <a:noFill/>
            </a:ln>
            <a:effectLst>
              <a:softEdge rad="112500"/>
            </a:effectLst>
          </p:spPr>
        </p:pic>
        <p:pic>
          <p:nvPicPr>
            <p:cNvPr id="91" name="Picture 3"/>
            <p:cNvPicPr>
              <a:picLocks noChangeAspect="1" noChangeArrowheads="1"/>
            </p:cNvPicPr>
            <p:nvPr userDrawn="1"/>
          </p:nvPicPr>
          <p:blipFill>
            <a:blip r:embed="rId35" cstate="print"/>
            <a:srcRect/>
            <a:stretch>
              <a:fillRect/>
            </a:stretch>
          </p:blipFill>
          <p:spPr bwMode="auto">
            <a:xfrm>
              <a:off x="6553201" y="2057400"/>
              <a:ext cx="1066800" cy="1042151"/>
            </a:xfrm>
            <a:prstGeom prst="rect">
              <a:avLst/>
            </a:prstGeom>
            <a:ln>
              <a:noFill/>
            </a:ln>
            <a:effectLst>
              <a:softEdge rad="112500"/>
            </a:effectLst>
          </p:spPr>
        </p:pic>
        <p:pic>
          <p:nvPicPr>
            <p:cNvPr id="1063" name="Picture 39" descr="P:\COMMON\PUBLIC AFFAIRS OFFICE\PHOTOS\2010 Photo contest\Photo 14.JPG"/>
            <p:cNvPicPr>
              <a:picLocks noChangeAspect="1" noChangeArrowheads="1"/>
            </p:cNvPicPr>
            <p:nvPr userDrawn="1"/>
          </p:nvPicPr>
          <p:blipFill>
            <a:blip r:embed="rId36" cstate="print"/>
            <a:srcRect/>
            <a:stretch>
              <a:fillRect/>
            </a:stretch>
          </p:blipFill>
          <p:spPr bwMode="auto">
            <a:xfrm>
              <a:off x="6629400" y="2819400"/>
              <a:ext cx="1524000" cy="1143000"/>
            </a:xfrm>
            <a:prstGeom prst="rect">
              <a:avLst/>
            </a:prstGeom>
            <a:ln>
              <a:noFill/>
            </a:ln>
            <a:effectLst>
              <a:softEdge rad="112500"/>
            </a:effectLst>
          </p:spPr>
        </p:pic>
        <p:pic>
          <p:nvPicPr>
            <p:cNvPr id="51" name="Picture 10"/>
            <p:cNvPicPr>
              <a:picLocks noChangeAspect="1" noChangeArrowheads="1"/>
            </p:cNvPicPr>
            <p:nvPr userDrawn="1"/>
          </p:nvPicPr>
          <p:blipFill>
            <a:blip r:embed="rId37" cstate="print"/>
            <a:srcRect/>
            <a:stretch>
              <a:fillRect/>
            </a:stretch>
          </p:blipFill>
          <p:spPr bwMode="auto">
            <a:xfrm>
              <a:off x="6401132" y="5252841"/>
              <a:ext cx="1218868" cy="761778"/>
            </a:xfrm>
            <a:prstGeom prst="rect">
              <a:avLst/>
            </a:prstGeom>
            <a:ln>
              <a:noFill/>
            </a:ln>
            <a:effectLst>
              <a:softEdge rad="112500"/>
            </a:effectLst>
          </p:spPr>
        </p:pic>
      </p:grpSp>
      <p:pic>
        <p:nvPicPr>
          <p:cNvPr id="1028" name="Picture 23" descr="ppt_camo_bkgrnd-03"/>
          <p:cNvPicPr>
            <a:picLocks noChangeAspect="1" noChangeArrowheads="1"/>
          </p:cNvPicPr>
          <p:nvPr/>
        </p:nvPicPr>
        <p:blipFill>
          <a:blip r:embed="rId38" cstate="print"/>
          <a:srcRect/>
          <a:stretch>
            <a:fillRect/>
          </a:stretch>
        </p:blipFill>
        <p:spPr bwMode="auto">
          <a:xfrm>
            <a:off x="0" y="-3175"/>
            <a:ext cx="9067800" cy="68611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533400" y="8382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93"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sp>
        <p:nvSpPr>
          <p:cNvPr id="94" name="5-Point Star 93"/>
          <p:cNvSpPr/>
          <p:nvPr/>
        </p:nvSpPr>
        <p:spPr>
          <a:xfrm>
            <a:off x="11430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5-Point Star 94"/>
          <p:cNvSpPr/>
          <p:nvPr/>
        </p:nvSpPr>
        <p:spPr>
          <a:xfrm>
            <a:off x="1295400"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5-Point Star 95"/>
          <p:cNvSpPr/>
          <p:nvPr/>
        </p:nvSpPr>
        <p:spPr>
          <a:xfrm>
            <a:off x="14478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39"/>
          <p:cNvGrpSpPr>
            <a:grpSpLocks/>
          </p:cNvGrpSpPr>
          <p:nvPr/>
        </p:nvGrpSpPr>
        <p:grpSpPr bwMode="auto">
          <a:xfrm>
            <a:off x="4114800" y="1905000"/>
            <a:ext cx="4876800" cy="4876800"/>
            <a:chOff x="4267200" y="1828799"/>
            <a:chExt cx="4724401" cy="4876801"/>
          </a:xfrm>
        </p:grpSpPr>
        <p:cxnSp>
          <p:nvCxnSpPr>
            <p:cNvPr id="45" name="Straight Connector 44"/>
            <p:cNvCxnSpPr/>
            <p:nvPr userDrawn="1"/>
          </p:nvCxnSpPr>
          <p:spPr bwMode="auto">
            <a:xfrm rot="16200000" flipV="1">
              <a:off x="5867797" y="3353196"/>
              <a:ext cx="4648201" cy="1599407"/>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16200000" flipV="1">
              <a:off x="5524873" y="3161828"/>
              <a:ext cx="3810001" cy="2972744"/>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10800000">
              <a:off x="4267200" y="5334000"/>
              <a:ext cx="4572150" cy="1371600"/>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flipH="1" flipV="1">
              <a:off x="4911577" y="3971924"/>
              <a:ext cx="3927773" cy="2733676"/>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35" name="Picture 8" descr="USACE_logo"/>
          <p:cNvPicPr>
            <a:picLocks noChangeAspect="1" noChangeArrowheads="1"/>
          </p:cNvPicPr>
          <p:nvPr/>
        </p:nvPicPr>
        <p:blipFill>
          <a:blip r:embed="rId39" cstate="print"/>
          <a:srcRect/>
          <a:stretch>
            <a:fillRect/>
          </a:stretch>
        </p:blipFill>
        <p:spPr bwMode="auto">
          <a:xfrm>
            <a:off x="228600" y="5005388"/>
            <a:ext cx="1371600" cy="938212"/>
          </a:xfrm>
          <a:prstGeom prst="rect">
            <a:avLst/>
          </a:prstGeom>
          <a:noFill/>
          <a:ln w="9525">
            <a:noFill/>
            <a:miter lim="800000"/>
            <a:headEnd/>
            <a:tailEnd/>
          </a:ln>
        </p:spPr>
      </p:pic>
      <p:sp>
        <p:nvSpPr>
          <p:cNvPr id="97" name="Text Box 9"/>
          <p:cNvSpPr txBox="1">
            <a:spLocks noChangeArrowheads="1"/>
          </p:cNvSpPr>
          <p:nvPr/>
        </p:nvSpPr>
        <p:spPr bwMode="auto">
          <a:xfrm>
            <a:off x="136525" y="5943600"/>
            <a:ext cx="3597275" cy="549275"/>
          </a:xfrm>
          <a:prstGeom prst="rect">
            <a:avLst/>
          </a:prstGeom>
          <a:noFill/>
          <a:ln w="9525">
            <a:noFill/>
            <a:miter lim="800000"/>
            <a:headEnd/>
            <a:tailEnd/>
          </a:ln>
          <a:effectLst/>
        </p:spPr>
        <p:txBody>
          <a:bodyPr>
            <a:spAutoFit/>
          </a:bodyPr>
          <a:lstStyle/>
          <a:p>
            <a:pPr>
              <a:defRPr/>
            </a:pPr>
            <a:r>
              <a:rPr lang="en-US" sz="1200" b="1" dirty="0">
                <a:latin typeface="Arial" charset="0"/>
                <a:cs typeface="+mn-cs"/>
              </a:rPr>
              <a:t>US Army Corps of Engineers</a:t>
            </a:r>
          </a:p>
          <a:p>
            <a:pPr>
              <a:defRPr/>
            </a:pPr>
            <a:r>
              <a:rPr lang="en-US" b="1" dirty="0">
                <a:latin typeface="Arial" charset="0"/>
                <a:cs typeface="+mn-cs"/>
              </a:rPr>
              <a:t>BUILDING STRONG</a:t>
            </a:r>
            <a:r>
              <a:rPr lang="en-US" sz="1400" b="1" baseline="-25000" dirty="0">
                <a:latin typeface="Arial" charset="0"/>
                <a:cs typeface="+mn-cs"/>
              </a:rPr>
              <a:t>®</a:t>
            </a:r>
          </a:p>
        </p:txBody>
      </p:sp>
      <p:pic>
        <p:nvPicPr>
          <p:cNvPr id="2" name="Picture 21" descr="white_curve"/>
          <p:cNvPicPr>
            <a:picLocks noChangeAspect="1" noChangeArrowheads="1"/>
          </p:cNvPicPr>
          <p:nvPr/>
        </p:nvPicPr>
        <p:blipFill>
          <a:blip r:embed="rId40" cstate="print"/>
          <a:srcRect/>
          <a:stretch>
            <a:fillRect/>
          </a:stretch>
        </p:blipFill>
        <p:spPr bwMode="auto">
          <a:xfrm>
            <a:off x="3886200" y="1524000"/>
            <a:ext cx="5257800" cy="5334000"/>
          </a:xfrm>
          <a:prstGeom prst="rect">
            <a:avLst/>
          </a:prstGeom>
          <a:ln>
            <a:noFill/>
          </a:ln>
          <a:effectLst>
            <a:outerShdw blurRad="292100" dist="139700" dir="2700000" algn="tl" rotWithShape="0">
              <a:srgbClr val="333333">
                <a:alpha val="65000"/>
              </a:srgbClr>
            </a:outerShdw>
          </a:effectLst>
        </p:spPr>
      </p:pic>
      <p:pic>
        <p:nvPicPr>
          <p:cNvPr id="1038" name="Picture 98" descr="new Coin.gif"/>
          <p:cNvPicPr>
            <a:picLocks noChangeAspect="1"/>
          </p:cNvPicPr>
          <p:nvPr/>
        </p:nvPicPr>
        <p:blipFill>
          <a:blip r:embed="rId41" cstate="print"/>
          <a:srcRect/>
          <a:stretch>
            <a:fillRect/>
          </a:stretch>
        </p:blipFill>
        <p:spPr bwMode="auto">
          <a:xfrm>
            <a:off x="7543800" y="5227638"/>
            <a:ext cx="1600200" cy="1630362"/>
          </a:xfrm>
          <a:prstGeom prst="rect">
            <a:avLst/>
          </a:prstGeom>
          <a:noFill/>
          <a:ln w="9525">
            <a:noFill/>
            <a:miter lim="800000"/>
            <a:headEnd/>
            <a:tailEnd/>
          </a:ln>
        </p:spPr>
      </p:pic>
      <p:sp>
        <p:nvSpPr>
          <p:cNvPr id="44" name="Line 10"/>
          <p:cNvSpPr>
            <a:spLocks noChangeShapeType="1"/>
          </p:cNvSpPr>
          <p:nvPr userDrawn="1"/>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latin typeface="Arial" charset="0"/>
              <a:cs typeface="+mn-cs"/>
            </a:endParaRPr>
          </a:p>
        </p:txBody>
      </p:sp>
      <p:sp>
        <p:nvSpPr>
          <p:cNvPr id="48" name="Text Box 9"/>
          <p:cNvSpPr txBox="1">
            <a:spLocks noChangeArrowheads="1"/>
          </p:cNvSpPr>
          <p:nvPr userDrawn="1"/>
        </p:nvSpPr>
        <p:spPr bwMode="auto">
          <a:xfrm>
            <a:off x="5419725"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sp>
        <p:nvSpPr>
          <p:cNvPr id="53" name="5-Point Star 52"/>
          <p:cNvSpPr/>
          <p:nvPr userDrawn="1"/>
        </p:nvSpPr>
        <p:spPr>
          <a:xfrm>
            <a:off x="64103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5-Point Star 56"/>
          <p:cNvSpPr/>
          <p:nvPr userDrawn="1"/>
        </p:nvSpPr>
        <p:spPr>
          <a:xfrm>
            <a:off x="6562725"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5-Point Star 57"/>
          <p:cNvSpPr/>
          <p:nvPr userDrawn="1"/>
        </p:nvSpPr>
        <p:spPr>
          <a:xfrm>
            <a:off x="67151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9" name="Picture 2" descr="C:\Users\L4DE9JMA\AppData\Local\Microsoft\Windows\Temporary Internet Files\Content.Outlook\PZ7FUB9R\Romero_Corps Logo Design_10 Sep 12 (2).jpg"/>
          <p:cNvPicPr>
            <a:picLocks noChangeAspect="1" noChangeArrowheads="1"/>
          </p:cNvPicPr>
          <p:nvPr userDrawn="1"/>
        </p:nvPicPr>
        <p:blipFill>
          <a:blip r:embed="rId42" cstate="print">
            <a:clrChange>
              <a:clrFrom>
                <a:srgbClr val="FFFFFF"/>
              </a:clrFrom>
              <a:clrTo>
                <a:srgbClr val="FFFFFF">
                  <a:alpha val="0"/>
                </a:srgbClr>
              </a:clrTo>
            </a:clrChange>
          </a:blip>
          <a:srcRect/>
          <a:stretch>
            <a:fillRect/>
          </a:stretch>
        </p:blipFill>
        <p:spPr bwMode="auto">
          <a:xfrm>
            <a:off x="7772400" y="5572125"/>
            <a:ext cx="1077913" cy="752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1D8B805F-6378-4E82-AA6A-F613AA089E6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7409D124-BE3A-49E3-A6D6-647069E89C6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62" r:id="rId1"/>
    <p:sldLayoutId id="2147484563" r:id="rId2"/>
    <p:sldLayoutId id="2147484564" r:id="rId3"/>
    <p:sldLayoutId id="2147484565" r:id="rId4"/>
    <p:sldLayoutId id="2147484566" r:id="rId5"/>
    <p:sldLayoutId id="2147484567" r:id="rId6"/>
    <p:sldLayoutId id="2147484568" r:id="rId7"/>
    <p:sldLayoutId id="2147484569" r:id="rId8"/>
    <p:sldLayoutId id="2147484570" r:id="rId9"/>
    <p:sldLayoutId id="2147484571" r:id="rId10"/>
    <p:sldLayoutId id="2147484572"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fld id="{EC2E9E43-08F4-4685-B31B-73A21655B43B}" type="slidenum">
              <a:rPr lang="en-US"/>
              <a:pPr>
                <a:defRPr/>
              </a:pPr>
              <a:t>‹#›</a:t>
            </a:fld>
            <a:endParaRPr lang="en-US" dirty="0"/>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latin typeface="Arial" charset="0"/>
              <a:cs typeface="+mn-cs"/>
            </a:endParaRPr>
          </a:p>
        </p:txBody>
      </p:sp>
      <p:pic>
        <p:nvPicPr>
          <p:cNvPr id="4102" name="Picture 8" descr="USACE_logo"/>
          <p:cNvPicPr>
            <a:picLocks noChangeAspect="1" noChangeArrowheads="1"/>
          </p:cNvPicPr>
          <p:nvPr/>
        </p:nvPicPr>
        <p:blipFill>
          <a:blip r:embed="rId15" cstate="print"/>
          <a:srcRect/>
          <a:stretch>
            <a:fillRect/>
          </a:stretch>
        </p:blipFill>
        <p:spPr bwMode="auto">
          <a:xfrm>
            <a:off x="8004175" y="5729288"/>
            <a:ext cx="758825" cy="519112"/>
          </a:xfrm>
          <a:prstGeom prst="rect">
            <a:avLst/>
          </a:prstGeom>
          <a:noFill/>
          <a:ln w="9525">
            <a:noFill/>
            <a:miter lim="800000"/>
            <a:headEnd/>
            <a:tailEnd/>
          </a:ln>
        </p:spPr>
      </p:pic>
      <p:sp>
        <p:nvSpPr>
          <p:cNvPr id="9"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grpSp>
        <p:nvGrpSpPr>
          <p:cNvPr id="2" name="Group 14"/>
          <p:cNvGrpSpPr>
            <a:grpSpLocks/>
          </p:cNvGrpSpPr>
          <p:nvPr/>
        </p:nvGrpSpPr>
        <p:grpSpPr bwMode="auto">
          <a:xfrm>
            <a:off x="1187450" y="6567488"/>
            <a:ext cx="381000" cy="61912"/>
            <a:chOff x="1186890" y="6567488"/>
            <a:chExt cx="381000" cy="62254"/>
          </a:xfrm>
        </p:grpSpPr>
        <p:sp>
          <p:nvSpPr>
            <p:cNvPr id="10" name="5-Point Star 9"/>
            <p:cNvSpPr/>
            <p:nvPr userDrawn="1"/>
          </p:nvSpPr>
          <p:spPr>
            <a:xfrm>
              <a:off x="11868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5-Point Star 10"/>
            <p:cNvSpPr/>
            <p:nvPr userDrawn="1"/>
          </p:nvSpPr>
          <p:spPr>
            <a:xfrm>
              <a:off x="13392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5-Point Star 13"/>
            <p:cNvSpPr/>
            <p:nvPr userDrawn="1"/>
          </p:nvSpPr>
          <p:spPr>
            <a:xfrm>
              <a:off x="14916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4105" name="Picture 8" descr="USACE_logo"/>
          <p:cNvPicPr>
            <a:picLocks noChangeAspect="1" noChangeArrowheads="1"/>
          </p:cNvPicPr>
          <p:nvPr/>
        </p:nvPicPr>
        <p:blipFill>
          <a:blip r:embed="rId15" cstate="print"/>
          <a:srcRect/>
          <a:stretch>
            <a:fillRect/>
          </a:stretch>
        </p:blipFill>
        <p:spPr bwMode="auto">
          <a:xfrm>
            <a:off x="8001000" y="5715000"/>
            <a:ext cx="758825" cy="519113"/>
          </a:xfrm>
          <a:prstGeom prst="rect">
            <a:avLst/>
          </a:prstGeom>
          <a:noFill/>
          <a:ln w="9525">
            <a:noFill/>
            <a:miter lim="800000"/>
            <a:headEnd/>
            <a:tailEnd/>
          </a:ln>
        </p:spPr>
      </p:pic>
      <p:sp>
        <p:nvSpPr>
          <p:cNvPr id="16" name="Text Box 9"/>
          <p:cNvSpPr txBox="1">
            <a:spLocks noChangeArrowheads="1"/>
          </p:cNvSpPr>
          <p:nvPr/>
        </p:nvSpPr>
        <p:spPr bwMode="auto">
          <a:xfrm>
            <a:off x="6219825"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BUILDING STRONG</a:t>
            </a:r>
            <a:r>
              <a:rPr lang="en-US" sz="1400" b="1" baseline="-25000" dirty="0">
                <a:latin typeface="Arial" charset="0"/>
                <a:cs typeface="+mn-cs"/>
              </a:rPr>
              <a:t>®</a:t>
            </a:r>
          </a:p>
        </p:txBody>
      </p:sp>
    </p:spTree>
  </p:cSld>
  <p:clrMap bg1="lt1" tx1="dk1" bg2="lt2" tx2="dk2" accent1="accent1" accent2="accent2" accent3="accent3" accent4="accent4" accent5="accent5" accent6="accent6" hlink="hlink" folHlink="folHlink"/>
  <p:sldLayoutIdLst>
    <p:sldLayoutId id="2147484574" r:id="rId1"/>
    <p:sldLayoutId id="2147484575" r:id="rId2"/>
    <p:sldLayoutId id="2147484576" r:id="rId3"/>
    <p:sldLayoutId id="2147484577" r:id="rId4"/>
    <p:sldLayoutId id="2147484578" r:id="rId5"/>
    <p:sldLayoutId id="2147484579" r:id="rId6"/>
    <p:sldLayoutId id="2147484580" r:id="rId7"/>
    <p:sldLayoutId id="2147484581" r:id="rId8"/>
    <p:sldLayoutId id="2147484582" r:id="rId9"/>
    <p:sldLayoutId id="2147484583" r:id="rId10"/>
    <p:sldLayoutId id="2147484584" r:id="rId11"/>
    <p:sldLayoutId id="2147484585"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fld id="{425C2464-EB13-43AD-85BF-167DF46F8D13}" type="slidenum">
              <a:rPr lang="en-US"/>
              <a:pPr>
                <a:defRPr/>
              </a:pPr>
              <a:t>‹#›</a:t>
            </a:fld>
            <a:endParaRPr lang="en-US" dirty="0"/>
          </a:p>
        </p:txBody>
      </p:sp>
      <p:pic>
        <p:nvPicPr>
          <p:cNvPr id="5125" name="Picture 8" descr="USACE_logo"/>
          <p:cNvPicPr>
            <a:picLocks noChangeAspect="1" noChangeArrowheads="1"/>
          </p:cNvPicPr>
          <p:nvPr/>
        </p:nvPicPr>
        <p:blipFill>
          <a:blip r:embed="rId15" cstate="print"/>
          <a:srcRect/>
          <a:stretch>
            <a:fillRect/>
          </a:stretch>
        </p:blipFill>
        <p:spPr bwMode="auto">
          <a:xfrm>
            <a:off x="8004175" y="5715000"/>
            <a:ext cx="758825" cy="519113"/>
          </a:xfrm>
          <a:prstGeom prst="rect">
            <a:avLst/>
          </a:prstGeom>
          <a:noFill/>
          <a:ln w="9525">
            <a:noFill/>
            <a:miter lim="800000"/>
            <a:headEnd/>
            <a:tailEnd/>
          </a:ln>
        </p:spPr>
      </p:pic>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solidFill>
                <a:srgbClr val="000000"/>
              </a:solidFill>
              <a:latin typeface="Arial"/>
              <a:cs typeface="+mn-cs"/>
            </a:endParaRPr>
          </a:p>
        </p:txBody>
      </p:sp>
      <p:sp>
        <p:nvSpPr>
          <p:cNvPr id="8" name="Text Box 9"/>
          <p:cNvSpPr txBox="1">
            <a:spLocks noChangeArrowheads="1"/>
          </p:cNvSpPr>
          <p:nvPr/>
        </p:nvSpPr>
        <p:spPr bwMode="auto">
          <a:xfrm>
            <a:off x="6537325" y="6324600"/>
            <a:ext cx="2606675" cy="549275"/>
          </a:xfrm>
          <a:prstGeom prst="rect">
            <a:avLst/>
          </a:prstGeom>
          <a:noFill/>
          <a:ln w="9525">
            <a:noFill/>
            <a:miter lim="800000"/>
            <a:headEnd/>
            <a:tailEnd/>
          </a:ln>
          <a:effectLst/>
        </p:spPr>
        <p:txBody>
          <a:bodyPr>
            <a:spAutoFit/>
          </a:bodyPr>
          <a:lstStyle/>
          <a:p>
            <a:pPr>
              <a:defRPr/>
            </a:pPr>
            <a:r>
              <a:rPr lang="en-US" sz="1200" b="1" dirty="0">
                <a:latin typeface="Arial" charset="0"/>
                <a:cs typeface="+mn-cs"/>
              </a:rPr>
              <a:t>US Army Corps of Engineers</a:t>
            </a:r>
          </a:p>
          <a:p>
            <a:pPr>
              <a:defRPr/>
            </a:pPr>
            <a:r>
              <a:rPr lang="en-US" b="1" dirty="0">
                <a:latin typeface="Arial" charset="0"/>
                <a:cs typeface="+mn-cs"/>
              </a:rPr>
              <a:t>BUILDING STRONG</a:t>
            </a:r>
            <a:r>
              <a:rPr lang="en-US" sz="1400" b="1" baseline="-25000" dirty="0">
                <a:latin typeface="Arial" charset="0"/>
                <a:cs typeface="+mn-cs"/>
              </a:rPr>
              <a:t>®</a:t>
            </a:r>
          </a:p>
        </p:txBody>
      </p:sp>
      <p:sp>
        <p:nvSpPr>
          <p:cNvPr id="10"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grpSp>
        <p:nvGrpSpPr>
          <p:cNvPr id="2" name="Group 10"/>
          <p:cNvGrpSpPr>
            <a:grpSpLocks/>
          </p:cNvGrpSpPr>
          <p:nvPr/>
        </p:nvGrpSpPr>
        <p:grpSpPr bwMode="auto">
          <a:xfrm>
            <a:off x="1171575" y="6553200"/>
            <a:ext cx="381000" cy="61913"/>
            <a:chOff x="1186890" y="6567488"/>
            <a:chExt cx="381000" cy="62254"/>
          </a:xfrm>
        </p:grpSpPr>
        <p:sp>
          <p:nvSpPr>
            <p:cNvPr id="12" name="5-Point Star 11"/>
            <p:cNvSpPr/>
            <p:nvPr userDrawn="1"/>
          </p:nvSpPr>
          <p:spPr>
            <a:xfrm>
              <a:off x="11868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5-Point Star 12"/>
            <p:cNvSpPr/>
            <p:nvPr userDrawn="1"/>
          </p:nvSpPr>
          <p:spPr>
            <a:xfrm>
              <a:off x="13392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5-Point Star 13"/>
            <p:cNvSpPr/>
            <p:nvPr userDrawn="1"/>
          </p:nvSpPr>
          <p:spPr>
            <a:xfrm>
              <a:off x="14916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 bg1="lt1" tx1="dk1" bg2="lt2" tx2="dk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 id="2147484598"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3" name="Text Box 9"/>
          <p:cNvSpPr txBox="1">
            <a:spLocks noChangeArrowheads="1"/>
          </p:cNvSpPr>
          <p:nvPr/>
        </p:nvSpPr>
        <p:spPr bwMode="auto">
          <a:xfrm>
            <a:off x="136525" y="6259513"/>
            <a:ext cx="3597275" cy="236537"/>
          </a:xfrm>
          <a:prstGeom prst="rect">
            <a:avLst/>
          </a:prstGeom>
          <a:noFill/>
          <a:ln w="9525">
            <a:noFill/>
            <a:miter lim="800000"/>
            <a:headEnd/>
            <a:tailEnd/>
          </a:ln>
          <a:effectLst/>
        </p:spPr>
        <p:txBody>
          <a:bodyPr>
            <a:spAutoFit/>
          </a:bodyPr>
          <a:lstStyle/>
          <a:p>
            <a:pPr>
              <a:defRPr/>
            </a:pPr>
            <a:endParaRPr lang="en-US" sz="1400" b="1" baseline="-25000" dirty="0">
              <a:latin typeface="Arial" charset="0"/>
              <a:cs typeface="+mn-cs"/>
            </a:endParaRPr>
          </a:p>
        </p:txBody>
      </p:sp>
      <p:grpSp>
        <p:nvGrpSpPr>
          <p:cNvPr id="6" name="Group 97"/>
          <p:cNvGrpSpPr>
            <a:grpSpLocks/>
          </p:cNvGrpSpPr>
          <p:nvPr/>
        </p:nvGrpSpPr>
        <p:grpSpPr bwMode="auto">
          <a:xfrm>
            <a:off x="4038600" y="1524000"/>
            <a:ext cx="5181600" cy="5486400"/>
            <a:chOff x="4038600" y="1518819"/>
            <a:chExt cx="5257800" cy="5486400"/>
          </a:xfrm>
        </p:grpSpPr>
        <p:pic>
          <p:nvPicPr>
            <p:cNvPr id="49" name="Picture 48" descr="P1010034.JPG"/>
            <p:cNvPicPr>
              <a:picLocks noChangeAspect="1"/>
            </p:cNvPicPr>
            <p:nvPr userDrawn="1"/>
          </p:nvPicPr>
          <p:blipFill>
            <a:blip r:embed="rId13" cstate="print"/>
            <a:stretch>
              <a:fillRect/>
            </a:stretch>
          </p:blipFill>
          <p:spPr>
            <a:xfrm>
              <a:off x="7467793" y="5252841"/>
              <a:ext cx="670600" cy="838200"/>
            </a:xfrm>
            <a:prstGeom prst="rect">
              <a:avLst/>
            </a:prstGeom>
            <a:ln>
              <a:noFill/>
            </a:ln>
            <a:effectLst>
              <a:softEdge rad="112500"/>
            </a:effectLst>
          </p:spPr>
        </p:pic>
        <p:pic>
          <p:nvPicPr>
            <p:cNvPr id="46" name="Picture 1" descr="C:\Documents and Settings\L4DD9PEB\Desktop\pics\Abiquiu Lake\Abiquiu Fall 5 downstream.JPG"/>
            <p:cNvPicPr>
              <a:picLocks noChangeAspect="1" noChangeArrowheads="1"/>
            </p:cNvPicPr>
            <p:nvPr userDrawn="1"/>
          </p:nvPicPr>
          <p:blipFill>
            <a:blip r:embed="rId14" cstate="print"/>
            <a:srcRect b="24717"/>
            <a:stretch>
              <a:fillRect/>
            </a:stretch>
          </p:blipFill>
          <p:spPr bwMode="auto">
            <a:xfrm>
              <a:off x="6629400" y="4343400"/>
              <a:ext cx="1219200" cy="696310"/>
            </a:xfrm>
            <a:prstGeom prst="rect">
              <a:avLst/>
            </a:prstGeom>
            <a:ln>
              <a:noFill/>
            </a:ln>
            <a:effectLst>
              <a:softEdge rad="112500"/>
            </a:effectLst>
          </p:spPr>
        </p:pic>
        <p:pic>
          <p:nvPicPr>
            <p:cNvPr id="52" name="Picture 11"/>
            <p:cNvPicPr>
              <a:picLocks noChangeAspect="1" noChangeArrowheads="1"/>
            </p:cNvPicPr>
            <p:nvPr userDrawn="1"/>
          </p:nvPicPr>
          <p:blipFill>
            <a:blip r:embed="rId15" cstate="print"/>
            <a:srcRect/>
            <a:stretch>
              <a:fillRect/>
            </a:stretch>
          </p:blipFill>
          <p:spPr bwMode="auto">
            <a:xfrm>
              <a:off x="7543800" y="1518819"/>
              <a:ext cx="1676400" cy="1148181"/>
            </a:xfrm>
            <a:prstGeom prst="rect">
              <a:avLst/>
            </a:prstGeom>
            <a:ln>
              <a:noFill/>
            </a:ln>
            <a:effectLst>
              <a:softEdge rad="112500"/>
            </a:effectLst>
          </p:spPr>
        </p:pic>
        <p:pic>
          <p:nvPicPr>
            <p:cNvPr id="47" name="Picture 10"/>
            <p:cNvPicPr>
              <a:picLocks noChangeAspect="1" noChangeArrowheads="1"/>
            </p:cNvPicPr>
            <p:nvPr userDrawn="1"/>
          </p:nvPicPr>
          <p:blipFill>
            <a:blip r:embed="rId16" cstate="print"/>
            <a:srcRect/>
            <a:stretch>
              <a:fillRect/>
            </a:stretch>
          </p:blipFill>
          <p:spPr bwMode="auto">
            <a:xfrm>
              <a:off x="5911186" y="2895600"/>
              <a:ext cx="870614" cy="1515132"/>
            </a:xfrm>
            <a:prstGeom prst="rect">
              <a:avLst/>
            </a:prstGeom>
            <a:ln>
              <a:noFill/>
            </a:ln>
            <a:effectLst>
              <a:softEdge rad="112500"/>
            </a:effectLst>
          </p:spPr>
        </p:pic>
        <p:pic>
          <p:nvPicPr>
            <p:cNvPr id="50" name="Picture 3"/>
            <p:cNvPicPr>
              <a:picLocks noChangeAspect="1" noChangeArrowheads="1"/>
            </p:cNvPicPr>
            <p:nvPr userDrawn="1"/>
          </p:nvPicPr>
          <p:blipFill>
            <a:blip r:embed="rId17" cstate="print"/>
            <a:srcRect/>
            <a:stretch>
              <a:fillRect/>
            </a:stretch>
          </p:blipFill>
          <p:spPr bwMode="auto">
            <a:xfrm>
              <a:off x="5893082" y="2514600"/>
              <a:ext cx="851462" cy="636832"/>
            </a:xfrm>
            <a:prstGeom prst="rect">
              <a:avLst/>
            </a:prstGeom>
            <a:ln>
              <a:noFill/>
            </a:ln>
            <a:effectLst>
              <a:softEdge rad="112500"/>
            </a:effectLst>
          </p:spPr>
        </p:pic>
        <p:pic>
          <p:nvPicPr>
            <p:cNvPr id="54" name="Picture 2" descr="\\spa-fs1alb\User\Common\PAO\PUBLIC AFFAIRS OFFICE\PHOTOS\PHOTO DRIVE\2011 Photo Drive\winners\Rio Grande at Cochiti Lake.JPG"/>
            <p:cNvPicPr>
              <a:picLocks noChangeAspect="1" noChangeArrowheads="1"/>
            </p:cNvPicPr>
            <p:nvPr userDrawn="1"/>
          </p:nvPicPr>
          <p:blipFill>
            <a:blip r:embed="rId18" cstate="print"/>
            <a:srcRect/>
            <a:stretch>
              <a:fillRect/>
            </a:stretch>
          </p:blipFill>
          <p:spPr bwMode="auto">
            <a:xfrm>
              <a:off x="5334000" y="2895600"/>
              <a:ext cx="918683" cy="610170"/>
            </a:xfrm>
            <a:prstGeom prst="rect">
              <a:avLst/>
            </a:prstGeom>
            <a:ln>
              <a:noFill/>
            </a:ln>
            <a:effectLst>
              <a:softEdge rad="112500"/>
            </a:effectLst>
          </p:spPr>
        </p:pic>
        <p:pic>
          <p:nvPicPr>
            <p:cNvPr id="55" name="Picture 7"/>
            <p:cNvPicPr>
              <a:picLocks noChangeAspect="1" noChangeArrowheads="1"/>
            </p:cNvPicPr>
            <p:nvPr userDrawn="1"/>
          </p:nvPicPr>
          <p:blipFill>
            <a:blip r:embed="rId19" cstate="print"/>
            <a:srcRect/>
            <a:stretch>
              <a:fillRect/>
            </a:stretch>
          </p:blipFill>
          <p:spPr bwMode="auto">
            <a:xfrm>
              <a:off x="4927318" y="3276600"/>
              <a:ext cx="1324460" cy="990600"/>
            </a:xfrm>
            <a:prstGeom prst="rect">
              <a:avLst/>
            </a:prstGeom>
            <a:ln>
              <a:noFill/>
            </a:ln>
            <a:effectLst>
              <a:softEdge rad="112500"/>
            </a:effectLst>
          </p:spPr>
        </p:pic>
        <p:pic>
          <p:nvPicPr>
            <p:cNvPr id="56" name="Picture 9"/>
            <p:cNvPicPr>
              <a:picLocks noChangeAspect="1" noChangeArrowheads="1"/>
            </p:cNvPicPr>
            <p:nvPr userDrawn="1"/>
          </p:nvPicPr>
          <p:blipFill>
            <a:blip r:embed="rId20" cstate="print"/>
            <a:srcRect/>
            <a:stretch>
              <a:fillRect/>
            </a:stretch>
          </p:blipFill>
          <p:spPr bwMode="auto">
            <a:xfrm>
              <a:off x="6858000" y="4876800"/>
              <a:ext cx="1066800" cy="797889"/>
            </a:xfrm>
            <a:prstGeom prst="rect">
              <a:avLst/>
            </a:prstGeom>
            <a:ln>
              <a:noFill/>
            </a:ln>
            <a:effectLst>
              <a:softEdge rad="112500"/>
            </a:effectLst>
          </p:spPr>
        </p:pic>
        <p:pic>
          <p:nvPicPr>
            <p:cNvPr id="3" name="Picture 36" descr="P:\COMMON\PUBLIC AFFAIRS OFFICE\PHOTOS\2010 Photo contest\Photo 3.jpg"/>
            <p:cNvPicPr>
              <a:picLocks noChangeAspect="1" noChangeArrowheads="1"/>
            </p:cNvPicPr>
            <p:nvPr userDrawn="1"/>
          </p:nvPicPr>
          <p:blipFill>
            <a:blip r:embed="rId21" cstate="print"/>
            <a:srcRect/>
            <a:stretch>
              <a:fillRect/>
            </a:stretch>
          </p:blipFill>
          <p:spPr bwMode="auto">
            <a:xfrm>
              <a:off x="5249300" y="4973186"/>
              <a:ext cx="1303900" cy="1270033"/>
            </a:xfrm>
            <a:prstGeom prst="rect">
              <a:avLst/>
            </a:prstGeom>
            <a:ln>
              <a:noFill/>
            </a:ln>
            <a:effectLst>
              <a:softEdge rad="112500"/>
            </a:effectLst>
          </p:spPr>
        </p:pic>
        <p:pic>
          <p:nvPicPr>
            <p:cNvPr id="4" name="Picture 37" descr="P:\COMMON\PUBLIC AFFAIRS OFFICE\PHOTOS\2010 Photo contest\Photo 7.jpg"/>
            <p:cNvPicPr>
              <a:picLocks noChangeAspect="1" noChangeArrowheads="1"/>
            </p:cNvPicPr>
            <p:nvPr userDrawn="1"/>
          </p:nvPicPr>
          <p:blipFill>
            <a:blip r:embed="rId22" cstate="print"/>
            <a:srcRect/>
            <a:stretch>
              <a:fillRect/>
            </a:stretch>
          </p:blipFill>
          <p:spPr bwMode="auto">
            <a:xfrm>
              <a:off x="4495800" y="3982508"/>
              <a:ext cx="1447800" cy="1065742"/>
            </a:xfrm>
            <a:prstGeom prst="rect">
              <a:avLst/>
            </a:prstGeom>
            <a:ln>
              <a:noFill/>
            </a:ln>
            <a:effectLst>
              <a:softEdge rad="112500"/>
            </a:effectLst>
          </p:spPr>
        </p:pic>
        <p:pic>
          <p:nvPicPr>
            <p:cNvPr id="5" name="Picture 38" descr="P:\COMMON\PUBLIC AFFAIRS OFFICE\PHOTOS\2010 Photo contest\Photo 13.jpg"/>
            <p:cNvPicPr>
              <a:picLocks noChangeAspect="1" noChangeArrowheads="1"/>
            </p:cNvPicPr>
            <p:nvPr userDrawn="1"/>
          </p:nvPicPr>
          <p:blipFill>
            <a:blip r:embed="rId23" cstate="print"/>
            <a:srcRect/>
            <a:stretch>
              <a:fillRect/>
            </a:stretch>
          </p:blipFill>
          <p:spPr bwMode="auto">
            <a:xfrm>
              <a:off x="7315200" y="5943600"/>
              <a:ext cx="990704" cy="1033818"/>
            </a:xfrm>
            <a:prstGeom prst="rect">
              <a:avLst/>
            </a:prstGeom>
            <a:ln>
              <a:noFill/>
            </a:ln>
            <a:effectLst>
              <a:softEdge rad="112500"/>
            </a:effectLst>
          </p:spPr>
        </p:pic>
        <p:pic>
          <p:nvPicPr>
            <p:cNvPr id="1064" name="Picture 40" descr="P:\COMMON\PUBLIC AFFAIRS OFFICE\PHOTOS\2010 Photo contest\Photo 29.jpg"/>
            <p:cNvPicPr>
              <a:picLocks noChangeAspect="1" noChangeArrowheads="1"/>
            </p:cNvPicPr>
            <p:nvPr userDrawn="1"/>
          </p:nvPicPr>
          <p:blipFill>
            <a:blip r:embed="rId24" cstate="print"/>
            <a:srcRect/>
            <a:stretch>
              <a:fillRect/>
            </a:stretch>
          </p:blipFill>
          <p:spPr bwMode="auto">
            <a:xfrm>
              <a:off x="4267200" y="4743450"/>
              <a:ext cx="1295400" cy="971550"/>
            </a:xfrm>
            <a:prstGeom prst="rect">
              <a:avLst/>
            </a:prstGeom>
            <a:ln>
              <a:noFill/>
            </a:ln>
            <a:effectLst>
              <a:softEdge rad="112500"/>
            </a:effectLst>
          </p:spPr>
        </p:pic>
        <p:pic>
          <p:nvPicPr>
            <p:cNvPr id="81" name="Picture 2" descr="C:\Users\L4DE9JD9\AppData\Local\Microsoft\Windows\Temporary Internet Files\Content.Outlook\2305KCUU\MerryXmasfromKandahar.jpg"/>
            <p:cNvPicPr>
              <a:picLocks noChangeAspect="1" noChangeArrowheads="1"/>
            </p:cNvPicPr>
            <p:nvPr userDrawn="1"/>
          </p:nvPicPr>
          <p:blipFill>
            <a:blip r:embed="rId25" cstate="print"/>
            <a:srcRect/>
            <a:stretch>
              <a:fillRect/>
            </a:stretch>
          </p:blipFill>
          <p:spPr bwMode="auto">
            <a:xfrm>
              <a:off x="5486400" y="4202011"/>
              <a:ext cx="1470804" cy="974408"/>
            </a:xfrm>
            <a:prstGeom prst="rect">
              <a:avLst/>
            </a:prstGeom>
            <a:ln>
              <a:noFill/>
            </a:ln>
            <a:effectLst>
              <a:softEdge rad="112500"/>
            </a:effectLst>
          </p:spPr>
        </p:pic>
        <p:pic>
          <p:nvPicPr>
            <p:cNvPr id="82" name="Picture 2" descr="C:\Users\L4DE9JD9\AppData\Local\Microsoft\Windows\Temporary Internet Files\Content.Outlook\2305KCUU\IMG_5776.JPG"/>
            <p:cNvPicPr>
              <a:picLocks noChangeAspect="1" noChangeArrowheads="1"/>
            </p:cNvPicPr>
            <p:nvPr userDrawn="1"/>
          </p:nvPicPr>
          <p:blipFill>
            <a:blip r:embed="rId26" cstate="print"/>
            <a:srcRect r="4347"/>
            <a:stretch>
              <a:fillRect/>
            </a:stretch>
          </p:blipFill>
          <p:spPr bwMode="auto">
            <a:xfrm>
              <a:off x="7620177" y="4414577"/>
              <a:ext cx="1676223" cy="1447642"/>
            </a:xfrm>
            <a:prstGeom prst="rect">
              <a:avLst/>
            </a:prstGeom>
            <a:ln>
              <a:noFill/>
            </a:ln>
            <a:effectLst>
              <a:softEdge rad="112500"/>
            </a:effectLst>
          </p:spPr>
        </p:pic>
        <p:pic>
          <p:nvPicPr>
            <p:cNvPr id="84" name="Picture 2"/>
            <p:cNvPicPr>
              <a:picLocks noChangeAspect="1" noChangeArrowheads="1"/>
            </p:cNvPicPr>
            <p:nvPr userDrawn="1"/>
          </p:nvPicPr>
          <p:blipFill>
            <a:blip r:embed="rId27" cstate="print"/>
            <a:srcRect/>
            <a:stretch>
              <a:fillRect/>
            </a:stretch>
          </p:blipFill>
          <p:spPr bwMode="auto">
            <a:xfrm>
              <a:off x="7772561" y="3576313"/>
              <a:ext cx="1523839" cy="1042627"/>
            </a:xfrm>
            <a:prstGeom prst="rect">
              <a:avLst/>
            </a:prstGeom>
            <a:ln>
              <a:noFill/>
            </a:ln>
            <a:effectLst>
              <a:softEdge rad="112500"/>
            </a:effectLst>
          </p:spPr>
        </p:pic>
        <p:pic>
          <p:nvPicPr>
            <p:cNvPr id="85" name="Picture 3" descr="U:\L4RD9AES\Emergency\2012\Whitewater - Baldy\White Water Cr High Water Photos\103_0471.jpg"/>
            <p:cNvPicPr>
              <a:picLocks noChangeAspect="1" noChangeArrowheads="1"/>
            </p:cNvPicPr>
            <p:nvPr userDrawn="1"/>
          </p:nvPicPr>
          <p:blipFill>
            <a:blip r:embed="rId28" cstate="print"/>
            <a:srcRect/>
            <a:stretch>
              <a:fillRect/>
            </a:stretch>
          </p:blipFill>
          <p:spPr bwMode="auto">
            <a:xfrm>
              <a:off x="7543800" y="2247901"/>
              <a:ext cx="1676401" cy="1028700"/>
            </a:xfrm>
            <a:prstGeom prst="rect">
              <a:avLst/>
            </a:prstGeom>
            <a:ln>
              <a:noFill/>
            </a:ln>
            <a:effectLst>
              <a:softEdge rad="112500"/>
            </a:effectLst>
          </p:spPr>
        </p:pic>
        <p:pic>
          <p:nvPicPr>
            <p:cNvPr id="86" name="Picture 2" descr="P:\DERALL\1-Events and Exercises\2012\Waldo Canyon Fire\Photos of field assessment\Cheryls Photos\P7102670.JPG"/>
            <p:cNvPicPr>
              <a:picLocks noChangeAspect="1" noChangeArrowheads="1"/>
            </p:cNvPicPr>
            <p:nvPr userDrawn="1"/>
          </p:nvPicPr>
          <p:blipFill>
            <a:blip r:embed="rId29" cstate="print"/>
            <a:srcRect l="14225" t="32283" r="22402"/>
            <a:stretch>
              <a:fillRect/>
            </a:stretch>
          </p:blipFill>
          <p:spPr bwMode="auto">
            <a:xfrm>
              <a:off x="6629400" y="3657600"/>
              <a:ext cx="1371600" cy="1115856"/>
            </a:xfrm>
            <a:prstGeom prst="rect">
              <a:avLst/>
            </a:prstGeom>
            <a:ln>
              <a:noFill/>
            </a:ln>
            <a:effectLst>
              <a:softEdge rad="112500"/>
            </a:effectLst>
          </p:spPr>
        </p:pic>
        <p:pic>
          <p:nvPicPr>
            <p:cNvPr id="87" name="Picture 86" descr="P:\COMMON\2011 LDP2 photos\20111019-IMG_7038.jpg"/>
            <p:cNvPicPr/>
            <p:nvPr userDrawn="1"/>
          </p:nvPicPr>
          <p:blipFill>
            <a:blip r:embed="rId30" cstate="print"/>
            <a:srcRect/>
            <a:stretch>
              <a:fillRect/>
            </a:stretch>
          </p:blipFill>
          <p:spPr bwMode="auto">
            <a:xfrm>
              <a:off x="5410200" y="6019800"/>
              <a:ext cx="1210700" cy="909219"/>
            </a:xfrm>
            <a:prstGeom prst="rect">
              <a:avLst/>
            </a:prstGeom>
            <a:ln>
              <a:noFill/>
            </a:ln>
            <a:effectLst>
              <a:softEdge rad="112500"/>
            </a:effectLst>
          </p:spPr>
        </p:pic>
        <p:pic>
          <p:nvPicPr>
            <p:cNvPr id="88" name="Picture 2" descr="C:\Users\L4DE9JD9\AppData\Local\Microsoft\Windows\Temporary Internet Files\Content.Outlook\2305KCUU\IMG_5220x.jpg"/>
            <p:cNvPicPr>
              <a:picLocks noChangeAspect="1" noChangeArrowheads="1"/>
            </p:cNvPicPr>
            <p:nvPr userDrawn="1"/>
          </p:nvPicPr>
          <p:blipFill>
            <a:blip r:embed="rId31" cstate="print"/>
            <a:srcRect/>
            <a:stretch>
              <a:fillRect/>
            </a:stretch>
          </p:blipFill>
          <p:spPr bwMode="auto">
            <a:xfrm flipH="1">
              <a:off x="6400800" y="4495800"/>
              <a:ext cx="610330" cy="1139283"/>
            </a:xfrm>
            <a:prstGeom prst="rect">
              <a:avLst/>
            </a:prstGeom>
            <a:ln>
              <a:noFill/>
            </a:ln>
            <a:effectLst>
              <a:softEdge rad="112500"/>
            </a:effectLst>
          </p:spPr>
        </p:pic>
        <p:pic>
          <p:nvPicPr>
            <p:cNvPr id="90" name="Picture 4" descr="C:\Users\L4DE9JD9\AppData\Local\Microsoft\Windows\Temporary Internet Files\Content.Outlook\2305KCUU\120701-A-ZQ731-018.jpg"/>
            <p:cNvPicPr>
              <a:picLocks noChangeAspect="1" noChangeArrowheads="1"/>
            </p:cNvPicPr>
            <p:nvPr userDrawn="1"/>
          </p:nvPicPr>
          <p:blipFill>
            <a:blip r:embed="rId32" cstate="print"/>
            <a:srcRect l="25833" t="5556" r="5000"/>
            <a:stretch>
              <a:fillRect/>
            </a:stretch>
          </p:blipFill>
          <p:spPr bwMode="auto">
            <a:xfrm flipH="1">
              <a:off x="4038600" y="5504095"/>
              <a:ext cx="1595949" cy="1430105"/>
            </a:xfrm>
            <a:prstGeom prst="rect">
              <a:avLst/>
            </a:prstGeom>
            <a:ln>
              <a:noFill/>
            </a:ln>
            <a:effectLst>
              <a:softEdge rad="112500"/>
            </a:effectLst>
          </p:spPr>
        </p:pic>
        <p:pic>
          <p:nvPicPr>
            <p:cNvPr id="89" name="Picture 3" descr="C:\Users\L4DE9JD9\AppData\Local\Microsoft\Windows\Temporary Internet Files\Content.Outlook\2305KCUU\110609-A-XE383-001.jpg"/>
            <p:cNvPicPr>
              <a:picLocks noChangeAspect="1" noChangeArrowheads="1"/>
            </p:cNvPicPr>
            <p:nvPr userDrawn="1"/>
          </p:nvPicPr>
          <p:blipFill>
            <a:blip r:embed="rId33" cstate="print"/>
            <a:srcRect t="5534" r="6432"/>
            <a:stretch>
              <a:fillRect/>
            </a:stretch>
          </p:blipFill>
          <p:spPr bwMode="auto">
            <a:xfrm flipH="1">
              <a:off x="6239900" y="5786018"/>
              <a:ext cx="1380098" cy="1219201"/>
            </a:xfrm>
            <a:prstGeom prst="rect">
              <a:avLst/>
            </a:prstGeom>
            <a:ln>
              <a:noFill/>
            </a:ln>
            <a:effectLst>
              <a:softEdge rad="112500"/>
            </a:effectLst>
          </p:spPr>
        </p:pic>
        <p:pic>
          <p:nvPicPr>
            <p:cNvPr id="83" name="Picture 5" descr="C:\Users\l4pm9jrd\AppData\Local\Microsoft\Windows\Temporary Internet Files\Content.Outlook\VVTOQ057\Antelope_Wells_Port_of_Entry_New_Mexico_Fall_2011 (2).jpg"/>
            <p:cNvPicPr>
              <a:picLocks noChangeAspect="1" noChangeArrowheads="1"/>
            </p:cNvPicPr>
            <p:nvPr userDrawn="1"/>
          </p:nvPicPr>
          <p:blipFill>
            <a:blip r:embed="rId34" cstate="print"/>
            <a:srcRect/>
            <a:stretch>
              <a:fillRect/>
            </a:stretch>
          </p:blipFill>
          <p:spPr bwMode="auto">
            <a:xfrm>
              <a:off x="7848600" y="2938614"/>
              <a:ext cx="1348729" cy="1094934"/>
            </a:xfrm>
            <a:prstGeom prst="rect">
              <a:avLst/>
            </a:prstGeom>
            <a:ln>
              <a:noFill/>
            </a:ln>
            <a:effectLst>
              <a:softEdge rad="112500"/>
            </a:effectLst>
          </p:spPr>
        </p:pic>
        <p:pic>
          <p:nvPicPr>
            <p:cNvPr id="91" name="Picture 3"/>
            <p:cNvPicPr>
              <a:picLocks noChangeAspect="1" noChangeArrowheads="1"/>
            </p:cNvPicPr>
            <p:nvPr userDrawn="1"/>
          </p:nvPicPr>
          <p:blipFill>
            <a:blip r:embed="rId35" cstate="print"/>
            <a:srcRect/>
            <a:stretch>
              <a:fillRect/>
            </a:stretch>
          </p:blipFill>
          <p:spPr bwMode="auto">
            <a:xfrm>
              <a:off x="6553201" y="2057400"/>
              <a:ext cx="1066800" cy="1042151"/>
            </a:xfrm>
            <a:prstGeom prst="rect">
              <a:avLst/>
            </a:prstGeom>
            <a:ln>
              <a:noFill/>
            </a:ln>
            <a:effectLst>
              <a:softEdge rad="112500"/>
            </a:effectLst>
          </p:spPr>
        </p:pic>
        <p:pic>
          <p:nvPicPr>
            <p:cNvPr id="1063" name="Picture 39" descr="P:\COMMON\PUBLIC AFFAIRS OFFICE\PHOTOS\2010 Photo contest\Photo 14.JPG"/>
            <p:cNvPicPr>
              <a:picLocks noChangeAspect="1" noChangeArrowheads="1"/>
            </p:cNvPicPr>
            <p:nvPr userDrawn="1"/>
          </p:nvPicPr>
          <p:blipFill>
            <a:blip r:embed="rId36" cstate="print"/>
            <a:srcRect/>
            <a:stretch>
              <a:fillRect/>
            </a:stretch>
          </p:blipFill>
          <p:spPr bwMode="auto">
            <a:xfrm>
              <a:off x="6629400" y="2819400"/>
              <a:ext cx="1524000" cy="1143000"/>
            </a:xfrm>
            <a:prstGeom prst="rect">
              <a:avLst/>
            </a:prstGeom>
            <a:ln>
              <a:noFill/>
            </a:ln>
            <a:effectLst>
              <a:softEdge rad="112500"/>
            </a:effectLst>
          </p:spPr>
        </p:pic>
        <p:pic>
          <p:nvPicPr>
            <p:cNvPr id="51" name="Picture 10"/>
            <p:cNvPicPr>
              <a:picLocks noChangeAspect="1" noChangeArrowheads="1"/>
            </p:cNvPicPr>
            <p:nvPr userDrawn="1"/>
          </p:nvPicPr>
          <p:blipFill>
            <a:blip r:embed="rId37" cstate="print"/>
            <a:srcRect/>
            <a:stretch>
              <a:fillRect/>
            </a:stretch>
          </p:blipFill>
          <p:spPr bwMode="auto">
            <a:xfrm>
              <a:off x="6401132" y="5252841"/>
              <a:ext cx="1218868" cy="761778"/>
            </a:xfrm>
            <a:prstGeom prst="rect">
              <a:avLst/>
            </a:prstGeom>
            <a:ln>
              <a:noFill/>
            </a:ln>
            <a:effectLst>
              <a:softEdge rad="112500"/>
            </a:effectLst>
          </p:spPr>
        </p:pic>
      </p:grpSp>
      <p:pic>
        <p:nvPicPr>
          <p:cNvPr id="1028" name="Picture 23" descr="ppt_camo_bkgrnd-03"/>
          <p:cNvPicPr>
            <a:picLocks noChangeAspect="1" noChangeArrowheads="1"/>
          </p:cNvPicPr>
          <p:nvPr/>
        </p:nvPicPr>
        <p:blipFill>
          <a:blip r:embed="rId38" cstate="print"/>
          <a:srcRect/>
          <a:stretch>
            <a:fillRect/>
          </a:stretch>
        </p:blipFill>
        <p:spPr bwMode="auto">
          <a:xfrm>
            <a:off x="0" y="-3175"/>
            <a:ext cx="9067800" cy="68611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533400" y="8382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93"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sp>
        <p:nvSpPr>
          <p:cNvPr id="94" name="5-Point Star 93"/>
          <p:cNvSpPr/>
          <p:nvPr/>
        </p:nvSpPr>
        <p:spPr>
          <a:xfrm>
            <a:off x="11430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5-Point Star 94"/>
          <p:cNvSpPr/>
          <p:nvPr/>
        </p:nvSpPr>
        <p:spPr>
          <a:xfrm>
            <a:off x="1295400"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5-Point Star 95"/>
          <p:cNvSpPr/>
          <p:nvPr/>
        </p:nvSpPr>
        <p:spPr>
          <a:xfrm>
            <a:off x="14478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39"/>
          <p:cNvGrpSpPr>
            <a:grpSpLocks/>
          </p:cNvGrpSpPr>
          <p:nvPr/>
        </p:nvGrpSpPr>
        <p:grpSpPr bwMode="auto">
          <a:xfrm>
            <a:off x="4114800" y="1905000"/>
            <a:ext cx="4876800" cy="4876800"/>
            <a:chOff x="4267200" y="1828799"/>
            <a:chExt cx="4724401" cy="4876801"/>
          </a:xfrm>
        </p:grpSpPr>
        <p:cxnSp>
          <p:nvCxnSpPr>
            <p:cNvPr id="45" name="Straight Connector 44"/>
            <p:cNvCxnSpPr/>
            <p:nvPr userDrawn="1"/>
          </p:nvCxnSpPr>
          <p:spPr bwMode="auto">
            <a:xfrm rot="16200000" flipV="1">
              <a:off x="5867797" y="3353196"/>
              <a:ext cx="4648201" cy="1599407"/>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16200000" flipV="1">
              <a:off x="5524873" y="3161828"/>
              <a:ext cx="3810001" cy="2972744"/>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10800000">
              <a:off x="4267200" y="5334000"/>
              <a:ext cx="4572150" cy="1371600"/>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flipH="1" flipV="1">
              <a:off x="4911577" y="3971924"/>
              <a:ext cx="3927773" cy="2733676"/>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35" name="Picture 8" descr="USACE_logo"/>
          <p:cNvPicPr>
            <a:picLocks noChangeAspect="1" noChangeArrowheads="1"/>
          </p:cNvPicPr>
          <p:nvPr/>
        </p:nvPicPr>
        <p:blipFill>
          <a:blip r:embed="rId39" cstate="print"/>
          <a:srcRect/>
          <a:stretch>
            <a:fillRect/>
          </a:stretch>
        </p:blipFill>
        <p:spPr bwMode="auto">
          <a:xfrm>
            <a:off x="228600" y="5005388"/>
            <a:ext cx="1371600" cy="938212"/>
          </a:xfrm>
          <a:prstGeom prst="rect">
            <a:avLst/>
          </a:prstGeom>
          <a:noFill/>
          <a:ln w="9525">
            <a:noFill/>
            <a:miter lim="800000"/>
            <a:headEnd/>
            <a:tailEnd/>
          </a:ln>
        </p:spPr>
      </p:pic>
      <p:sp>
        <p:nvSpPr>
          <p:cNvPr id="97" name="Text Box 9"/>
          <p:cNvSpPr txBox="1">
            <a:spLocks noChangeArrowheads="1"/>
          </p:cNvSpPr>
          <p:nvPr/>
        </p:nvSpPr>
        <p:spPr bwMode="auto">
          <a:xfrm>
            <a:off x="136525" y="5943600"/>
            <a:ext cx="3597275" cy="549275"/>
          </a:xfrm>
          <a:prstGeom prst="rect">
            <a:avLst/>
          </a:prstGeom>
          <a:noFill/>
          <a:ln w="9525">
            <a:noFill/>
            <a:miter lim="800000"/>
            <a:headEnd/>
            <a:tailEnd/>
          </a:ln>
          <a:effectLst/>
        </p:spPr>
        <p:txBody>
          <a:bodyPr>
            <a:spAutoFit/>
          </a:bodyPr>
          <a:lstStyle/>
          <a:p>
            <a:pPr>
              <a:defRPr/>
            </a:pPr>
            <a:r>
              <a:rPr lang="en-US" sz="1200" b="1" dirty="0">
                <a:latin typeface="Arial" charset="0"/>
                <a:cs typeface="+mn-cs"/>
              </a:rPr>
              <a:t>US Army Corps of Engineers</a:t>
            </a:r>
          </a:p>
          <a:p>
            <a:pPr>
              <a:defRPr/>
            </a:pPr>
            <a:r>
              <a:rPr lang="en-US" b="1" dirty="0">
                <a:latin typeface="Arial" charset="0"/>
                <a:cs typeface="+mn-cs"/>
              </a:rPr>
              <a:t>BUILDING STRONG</a:t>
            </a:r>
            <a:r>
              <a:rPr lang="en-US" sz="1400" b="1" baseline="-25000" dirty="0">
                <a:latin typeface="Arial" charset="0"/>
                <a:cs typeface="+mn-cs"/>
              </a:rPr>
              <a:t>®</a:t>
            </a:r>
          </a:p>
        </p:txBody>
      </p:sp>
      <p:pic>
        <p:nvPicPr>
          <p:cNvPr id="2" name="Picture 21" descr="white_curve"/>
          <p:cNvPicPr>
            <a:picLocks noChangeAspect="1" noChangeArrowheads="1"/>
          </p:cNvPicPr>
          <p:nvPr/>
        </p:nvPicPr>
        <p:blipFill>
          <a:blip r:embed="rId40" cstate="print"/>
          <a:srcRect/>
          <a:stretch>
            <a:fillRect/>
          </a:stretch>
        </p:blipFill>
        <p:spPr bwMode="auto">
          <a:xfrm>
            <a:off x="3886200" y="1524000"/>
            <a:ext cx="5257800" cy="5334000"/>
          </a:xfrm>
          <a:prstGeom prst="rect">
            <a:avLst/>
          </a:prstGeom>
          <a:ln>
            <a:noFill/>
          </a:ln>
          <a:effectLst>
            <a:outerShdw blurRad="292100" dist="139700" dir="2700000" algn="tl" rotWithShape="0">
              <a:srgbClr val="333333">
                <a:alpha val="65000"/>
              </a:srgbClr>
            </a:outerShdw>
          </a:effectLst>
        </p:spPr>
      </p:pic>
      <p:pic>
        <p:nvPicPr>
          <p:cNvPr id="1038" name="Picture 98" descr="new Coin.gif"/>
          <p:cNvPicPr>
            <a:picLocks noChangeAspect="1"/>
          </p:cNvPicPr>
          <p:nvPr/>
        </p:nvPicPr>
        <p:blipFill>
          <a:blip r:embed="rId41" cstate="print"/>
          <a:srcRect/>
          <a:stretch>
            <a:fillRect/>
          </a:stretch>
        </p:blipFill>
        <p:spPr bwMode="auto">
          <a:xfrm>
            <a:off x="7543800" y="5227638"/>
            <a:ext cx="1600200" cy="1630362"/>
          </a:xfrm>
          <a:prstGeom prst="rect">
            <a:avLst/>
          </a:prstGeom>
          <a:noFill/>
          <a:ln w="9525">
            <a:noFill/>
            <a:miter lim="800000"/>
            <a:headEnd/>
            <a:tailEnd/>
          </a:ln>
        </p:spPr>
      </p:pic>
      <p:sp>
        <p:nvSpPr>
          <p:cNvPr id="44" name="Line 10"/>
          <p:cNvSpPr>
            <a:spLocks noChangeShapeType="1"/>
          </p:cNvSpPr>
          <p:nvPr userDrawn="1"/>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latin typeface="Arial" charset="0"/>
              <a:cs typeface="+mn-cs"/>
            </a:endParaRPr>
          </a:p>
        </p:txBody>
      </p:sp>
      <p:sp>
        <p:nvSpPr>
          <p:cNvPr id="48" name="Text Box 9"/>
          <p:cNvSpPr txBox="1">
            <a:spLocks noChangeArrowheads="1"/>
          </p:cNvSpPr>
          <p:nvPr userDrawn="1"/>
        </p:nvSpPr>
        <p:spPr bwMode="auto">
          <a:xfrm>
            <a:off x="5419725"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sp>
        <p:nvSpPr>
          <p:cNvPr id="53" name="5-Point Star 52"/>
          <p:cNvSpPr/>
          <p:nvPr userDrawn="1"/>
        </p:nvSpPr>
        <p:spPr>
          <a:xfrm>
            <a:off x="64103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5-Point Star 56"/>
          <p:cNvSpPr/>
          <p:nvPr userDrawn="1"/>
        </p:nvSpPr>
        <p:spPr>
          <a:xfrm>
            <a:off x="6562725"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5-Point Star 57"/>
          <p:cNvSpPr/>
          <p:nvPr userDrawn="1"/>
        </p:nvSpPr>
        <p:spPr>
          <a:xfrm>
            <a:off x="67151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9" name="Picture 2" descr="C:\Users\L4DE9JMA\AppData\Local\Microsoft\Windows\Temporary Internet Files\Content.Outlook\PZ7FUB9R\Romero_Corps Logo Design_10 Sep 12 (2).jpg"/>
          <p:cNvPicPr>
            <a:picLocks noChangeAspect="1" noChangeArrowheads="1"/>
          </p:cNvPicPr>
          <p:nvPr userDrawn="1"/>
        </p:nvPicPr>
        <p:blipFill>
          <a:blip r:embed="rId42" cstate="print">
            <a:clrChange>
              <a:clrFrom>
                <a:srgbClr val="FFFFFF"/>
              </a:clrFrom>
              <a:clrTo>
                <a:srgbClr val="FFFFFF">
                  <a:alpha val="0"/>
                </a:srgbClr>
              </a:clrTo>
            </a:clrChange>
          </a:blip>
          <a:srcRect/>
          <a:stretch>
            <a:fillRect/>
          </a:stretch>
        </p:blipFill>
        <p:spPr bwMode="auto">
          <a:xfrm>
            <a:off x="7772400" y="5572125"/>
            <a:ext cx="1077913" cy="752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00" r:id="rId1"/>
    <p:sldLayoutId id="2147484601" r:id="rId2"/>
    <p:sldLayoutId id="2147484602" r:id="rId3"/>
    <p:sldLayoutId id="2147484603" r:id="rId4"/>
    <p:sldLayoutId id="2147484604" r:id="rId5"/>
    <p:sldLayoutId id="2147484605" r:id="rId6"/>
    <p:sldLayoutId id="2147484606" r:id="rId7"/>
    <p:sldLayoutId id="2147484607" r:id="rId8"/>
    <p:sldLayoutId id="2147484608" r:id="rId9"/>
    <p:sldLayoutId id="2147484609" r:id="rId10"/>
    <p:sldLayoutId id="2147484610" r:id="rId11"/>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1D8B805F-6378-4E82-AA6A-F613AA089E6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12"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 id="2147484621" r:id="rId10"/>
    <p:sldLayoutId id="2147484622"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fld id="{F59590DB-8D30-4EF6-AABD-83ABC42873A6}" type="slidenum">
              <a:rPr lang="en-US"/>
              <a:pPr>
                <a:defRPr/>
              </a:pPr>
              <a:t>‹#›</a:t>
            </a:fld>
            <a:endParaRPr lang="en-US" dirty="0"/>
          </a:p>
        </p:txBody>
      </p:sp>
      <p:sp>
        <p:nvSpPr>
          <p:cNvPr id="3082" name="Line 10"/>
          <p:cNvSpPr>
            <a:spLocks noChangeShapeType="1"/>
          </p:cNvSpPr>
          <p:nvPr userDrawn="1"/>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latin typeface="Arial" charset="0"/>
              <a:cs typeface="+mn-cs"/>
            </a:endParaRPr>
          </a:p>
        </p:txBody>
      </p:sp>
      <p:sp>
        <p:nvSpPr>
          <p:cNvPr id="8" name="Text Box 9"/>
          <p:cNvSpPr txBox="1">
            <a:spLocks noChangeArrowheads="1"/>
          </p:cNvSpPr>
          <p:nvPr userDrawn="1"/>
        </p:nvSpPr>
        <p:spPr bwMode="auto">
          <a:xfrm>
            <a:off x="5419725"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sp>
        <p:nvSpPr>
          <p:cNvPr id="9" name="5-Point Star 8"/>
          <p:cNvSpPr/>
          <p:nvPr userDrawn="1"/>
        </p:nvSpPr>
        <p:spPr>
          <a:xfrm>
            <a:off x="64103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5-Point Star 9"/>
          <p:cNvSpPr/>
          <p:nvPr userDrawn="1"/>
        </p:nvSpPr>
        <p:spPr>
          <a:xfrm>
            <a:off x="6562725"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5-Point Star 10"/>
          <p:cNvSpPr/>
          <p:nvPr userDrawn="1"/>
        </p:nvSpPr>
        <p:spPr>
          <a:xfrm>
            <a:off x="67151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6" name="Picture 2" descr="C:\Users\L4DE9JMA\AppData\Local\Microsoft\Windows\Temporary Internet Files\Content.Outlook\PZ7FUB9R\Romero_Corps Logo Design_10 Sep 12 (2).jpg"/>
          <p:cNvPicPr>
            <a:picLocks noChangeAspect="1" noChangeArrowheads="1"/>
          </p:cNvPicPr>
          <p:nvPr userDrawn="1"/>
        </p:nvPicPr>
        <p:blipFill>
          <a:blip r:embed="rId16" cstate="print">
            <a:clrChange>
              <a:clrFrom>
                <a:srgbClr val="FFFFFF"/>
              </a:clrFrom>
              <a:clrTo>
                <a:srgbClr val="FFFFFF">
                  <a:alpha val="0"/>
                </a:srgbClr>
              </a:clrTo>
            </a:clrChange>
          </a:blip>
          <a:srcRect/>
          <a:stretch>
            <a:fillRect/>
          </a:stretch>
        </p:blipFill>
        <p:spPr bwMode="auto">
          <a:xfrm>
            <a:off x="7772400" y="5572125"/>
            <a:ext cx="1077913" cy="752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301" r:id="rId12"/>
    <p:sldLayoutId id="214748430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7409D124-BE3A-49E3-A6D6-647069E89C6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fld id="{EC2E9E43-08F4-4685-B31B-73A21655B43B}" type="slidenum">
              <a:rPr lang="en-US"/>
              <a:pPr>
                <a:defRPr/>
              </a:pPr>
              <a:t>‹#›</a:t>
            </a:fld>
            <a:endParaRPr lang="en-US" dirty="0"/>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latin typeface="Arial" charset="0"/>
              <a:cs typeface="+mn-cs"/>
            </a:endParaRPr>
          </a:p>
        </p:txBody>
      </p:sp>
      <p:pic>
        <p:nvPicPr>
          <p:cNvPr id="4102" name="Picture 8" descr="USACE_logo"/>
          <p:cNvPicPr>
            <a:picLocks noChangeAspect="1" noChangeArrowheads="1"/>
          </p:cNvPicPr>
          <p:nvPr/>
        </p:nvPicPr>
        <p:blipFill>
          <a:blip r:embed="rId15" cstate="print"/>
          <a:srcRect/>
          <a:stretch>
            <a:fillRect/>
          </a:stretch>
        </p:blipFill>
        <p:spPr bwMode="auto">
          <a:xfrm>
            <a:off x="8004175" y="5729288"/>
            <a:ext cx="758825" cy="519112"/>
          </a:xfrm>
          <a:prstGeom prst="rect">
            <a:avLst/>
          </a:prstGeom>
          <a:noFill/>
          <a:ln w="9525">
            <a:noFill/>
            <a:miter lim="800000"/>
            <a:headEnd/>
            <a:tailEnd/>
          </a:ln>
        </p:spPr>
      </p:pic>
      <p:sp>
        <p:nvSpPr>
          <p:cNvPr id="9"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grpSp>
        <p:nvGrpSpPr>
          <p:cNvPr id="2" name="Group 14"/>
          <p:cNvGrpSpPr>
            <a:grpSpLocks/>
          </p:cNvGrpSpPr>
          <p:nvPr/>
        </p:nvGrpSpPr>
        <p:grpSpPr bwMode="auto">
          <a:xfrm>
            <a:off x="1187450" y="6567488"/>
            <a:ext cx="381000" cy="61912"/>
            <a:chOff x="1186890" y="6567488"/>
            <a:chExt cx="381000" cy="62254"/>
          </a:xfrm>
        </p:grpSpPr>
        <p:sp>
          <p:nvSpPr>
            <p:cNvPr id="10" name="5-Point Star 9"/>
            <p:cNvSpPr/>
            <p:nvPr userDrawn="1"/>
          </p:nvSpPr>
          <p:spPr>
            <a:xfrm>
              <a:off x="11868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5-Point Star 10"/>
            <p:cNvSpPr/>
            <p:nvPr userDrawn="1"/>
          </p:nvSpPr>
          <p:spPr>
            <a:xfrm>
              <a:off x="13392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5-Point Star 13"/>
            <p:cNvSpPr/>
            <p:nvPr userDrawn="1"/>
          </p:nvSpPr>
          <p:spPr>
            <a:xfrm>
              <a:off x="14916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4105" name="Picture 8" descr="USACE_logo"/>
          <p:cNvPicPr>
            <a:picLocks noChangeAspect="1" noChangeArrowheads="1"/>
          </p:cNvPicPr>
          <p:nvPr/>
        </p:nvPicPr>
        <p:blipFill>
          <a:blip r:embed="rId15" cstate="print"/>
          <a:srcRect/>
          <a:stretch>
            <a:fillRect/>
          </a:stretch>
        </p:blipFill>
        <p:spPr bwMode="auto">
          <a:xfrm>
            <a:off x="8001000" y="5715000"/>
            <a:ext cx="758825" cy="519113"/>
          </a:xfrm>
          <a:prstGeom prst="rect">
            <a:avLst/>
          </a:prstGeom>
          <a:noFill/>
          <a:ln w="9525">
            <a:noFill/>
            <a:miter lim="800000"/>
            <a:headEnd/>
            <a:tailEnd/>
          </a:ln>
        </p:spPr>
      </p:pic>
      <p:sp>
        <p:nvSpPr>
          <p:cNvPr id="16" name="Text Box 9"/>
          <p:cNvSpPr txBox="1">
            <a:spLocks noChangeArrowheads="1"/>
          </p:cNvSpPr>
          <p:nvPr/>
        </p:nvSpPr>
        <p:spPr bwMode="auto">
          <a:xfrm>
            <a:off x="6219825"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BUILDING STRONG</a:t>
            </a:r>
            <a:r>
              <a:rPr lang="en-US" sz="1400" b="1" baseline="-25000" dirty="0">
                <a:latin typeface="Arial" charset="0"/>
                <a:cs typeface="+mn-cs"/>
              </a:rPr>
              <a:t>®</a:t>
            </a:r>
          </a:p>
        </p:txBody>
      </p:sp>
    </p:spTree>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 id="2147484647"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fld id="{425C2464-EB13-43AD-85BF-167DF46F8D13}" type="slidenum">
              <a:rPr lang="en-US"/>
              <a:pPr>
                <a:defRPr/>
              </a:pPr>
              <a:t>‹#›</a:t>
            </a:fld>
            <a:endParaRPr lang="en-US" dirty="0"/>
          </a:p>
        </p:txBody>
      </p:sp>
      <p:pic>
        <p:nvPicPr>
          <p:cNvPr id="5125" name="Picture 8" descr="USACE_logo"/>
          <p:cNvPicPr>
            <a:picLocks noChangeAspect="1" noChangeArrowheads="1"/>
          </p:cNvPicPr>
          <p:nvPr/>
        </p:nvPicPr>
        <p:blipFill>
          <a:blip r:embed="rId15" cstate="print"/>
          <a:srcRect/>
          <a:stretch>
            <a:fillRect/>
          </a:stretch>
        </p:blipFill>
        <p:spPr bwMode="auto">
          <a:xfrm>
            <a:off x="8004175" y="5715000"/>
            <a:ext cx="758825" cy="519113"/>
          </a:xfrm>
          <a:prstGeom prst="rect">
            <a:avLst/>
          </a:prstGeom>
          <a:noFill/>
          <a:ln w="9525">
            <a:noFill/>
            <a:miter lim="800000"/>
            <a:headEnd/>
            <a:tailEnd/>
          </a:ln>
        </p:spPr>
      </p:pic>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solidFill>
                <a:srgbClr val="000000"/>
              </a:solidFill>
              <a:latin typeface="Arial"/>
              <a:cs typeface="+mn-cs"/>
            </a:endParaRPr>
          </a:p>
        </p:txBody>
      </p:sp>
      <p:sp>
        <p:nvSpPr>
          <p:cNvPr id="8" name="Text Box 9"/>
          <p:cNvSpPr txBox="1">
            <a:spLocks noChangeArrowheads="1"/>
          </p:cNvSpPr>
          <p:nvPr/>
        </p:nvSpPr>
        <p:spPr bwMode="auto">
          <a:xfrm>
            <a:off x="6537325" y="6324600"/>
            <a:ext cx="2606675" cy="549275"/>
          </a:xfrm>
          <a:prstGeom prst="rect">
            <a:avLst/>
          </a:prstGeom>
          <a:noFill/>
          <a:ln w="9525">
            <a:noFill/>
            <a:miter lim="800000"/>
            <a:headEnd/>
            <a:tailEnd/>
          </a:ln>
          <a:effectLst/>
        </p:spPr>
        <p:txBody>
          <a:bodyPr>
            <a:spAutoFit/>
          </a:bodyPr>
          <a:lstStyle/>
          <a:p>
            <a:pPr>
              <a:defRPr/>
            </a:pPr>
            <a:r>
              <a:rPr lang="en-US" sz="1200" b="1" dirty="0">
                <a:latin typeface="Arial" charset="0"/>
                <a:cs typeface="+mn-cs"/>
              </a:rPr>
              <a:t>US Army Corps of Engineers</a:t>
            </a:r>
          </a:p>
          <a:p>
            <a:pPr>
              <a:defRPr/>
            </a:pPr>
            <a:r>
              <a:rPr lang="en-US" b="1" dirty="0">
                <a:latin typeface="Arial" charset="0"/>
                <a:cs typeface="+mn-cs"/>
              </a:rPr>
              <a:t>BUILDING STRONG</a:t>
            </a:r>
            <a:r>
              <a:rPr lang="en-US" sz="1400" b="1" baseline="-25000" dirty="0">
                <a:latin typeface="Arial" charset="0"/>
                <a:cs typeface="+mn-cs"/>
              </a:rPr>
              <a:t>®</a:t>
            </a:r>
          </a:p>
        </p:txBody>
      </p:sp>
      <p:sp>
        <p:nvSpPr>
          <p:cNvPr id="10"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grpSp>
        <p:nvGrpSpPr>
          <p:cNvPr id="2" name="Group 10"/>
          <p:cNvGrpSpPr>
            <a:grpSpLocks/>
          </p:cNvGrpSpPr>
          <p:nvPr/>
        </p:nvGrpSpPr>
        <p:grpSpPr bwMode="auto">
          <a:xfrm>
            <a:off x="1171575" y="6553200"/>
            <a:ext cx="381000" cy="61913"/>
            <a:chOff x="1186890" y="6567488"/>
            <a:chExt cx="381000" cy="62254"/>
          </a:xfrm>
        </p:grpSpPr>
        <p:sp>
          <p:nvSpPr>
            <p:cNvPr id="12" name="5-Point Star 11"/>
            <p:cNvSpPr/>
            <p:nvPr userDrawn="1"/>
          </p:nvSpPr>
          <p:spPr>
            <a:xfrm>
              <a:off x="11868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5-Point Star 12"/>
            <p:cNvSpPr/>
            <p:nvPr userDrawn="1"/>
          </p:nvSpPr>
          <p:spPr>
            <a:xfrm>
              <a:off x="13392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5-Point Star 13"/>
            <p:cNvSpPr/>
            <p:nvPr userDrawn="1"/>
          </p:nvSpPr>
          <p:spPr>
            <a:xfrm>
              <a:off x="14916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 id="2147484660"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3" name="Text Box 9"/>
          <p:cNvSpPr txBox="1">
            <a:spLocks noChangeArrowheads="1"/>
          </p:cNvSpPr>
          <p:nvPr/>
        </p:nvSpPr>
        <p:spPr bwMode="auto">
          <a:xfrm>
            <a:off x="136525" y="6259513"/>
            <a:ext cx="3597275" cy="236537"/>
          </a:xfrm>
          <a:prstGeom prst="rect">
            <a:avLst/>
          </a:prstGeom>
          <a:noFill/>
          <a:ln w="9525">
            <a:noFill/>
            <a:miter lim="800000"/>
            <a:headEnd/>
            <a:tailEnd/>
          </a:ln>
          <a:effectLst/>
        </p:spPr>
        <p:txBody>
          <a:bodyPr>
            <a:spAutoFit/>
          </a:bodyPr>
          <a:lstStyle/>
          <a:p>
            <a:pPr>
              <a:defRPr/>
            </a:pPr>
            <a:endParaRPr lang="en-US" sz="1400" b="1" baseline="-25000" dirty="0">
              <a:latin typeface="Arial" charset="0"/>
              <a:cs typeface="+mn-cs"/>
            </a:endParaRPr>
          </a:p>
        </p:txBody>
      </p:sp>
      <p:grpSp>
        <p:nvGrpSpPr>
          <p:cNvPr id="6" name="Group 97"/>
          <p:cNvGrpSpPr>
            <a:grpSpLocks/>
          </p:cNvGrpSpPr>
          <p:nvPr/>
        </p:nvGrpSpPr>
        <p:grpSpPr bwMode="auto">
          <a:xfrm>
            <a:off x="4038600" y="1524000"/>
            <a:ext cx="5181600" cy="5486400"/>
            <a:chOff x="4038600" y="1518819"/>
            <a:chExt cx="5257800" cy="5486400"/>
          </a:xfrm>
        </p:grpSpPr>
        <p:pic>
          <p:nvPicPr>
            <p:cNvPr id="49" name="Picture 48" descr="P1010034.JPG"/>
            <p:cNvPicPr>
              <a:picLocks noChangeAspect="1"/>
            </p:cNvPicPr>
            <p:nvPr userDrawn="1"/>
          </p:nvPicPr>
          <p:blipFill>
            <a:blip r:embed="rId13" cstate="print"/>
            <a:stretch>
              <a:fillRect/>
            </a:stretch>
          </p:blipFill>
          <p:spPr>
            <a:xfrm>
              <a:off x="7467793" y="5252841"/>
              <a:ext cx="670600" cy="838200"/>
            </a:xfrm>
            <a:prstGeom prst="rect">
              <a:avLst/>
            </a:prstGeom>
            <a:ln>
              <a:noFill/>
            </a:ln>
            <a:effectLst>
              <a:softEdge rad="112500"/>
            </a:effectLst>
          </p:spPr>
        </p:pic>
        <p:pic>
          <p:nvPicPr>
            <p:cNvPr id="46" name="Picture 1" descr="C:\Documents and Settings\L4DD9PEB\Desktop\pics\Abiquiu Lake\Abiquiu Fall 5 downstream.JPG"/>
            <p:cNvPicPr>
              <a:picLocks noChangeAspect="1" noChangeArrowheads="1"/>
            </p:cNvPicPr>
            <p:nvPr userDrawn="1"/>
          </p:nvPicPr>
          <p:blipFill>
            <a:blip r:embed="rId14" cstate="print"/>
            <a:srcRect b="24717"/>
            <a:stretch>
              <a:fillRect/>
            </a:stretch>
          </p:blipFill>
          <p:spPr bwMode="auto">
            <a:xfrm>
              <a:off x="6629400" y="4343400"/>
              <a:ext cx="1219200" cy="696310"/>
            </a:xfrm>
            <a:prstGeom prst="rect">
              <a:avLst/>
            </a:prstGeom>
            <a:ln>
              <a:noFill/>
            </a:ln>
            <a:effectLst>
              <a:softEdge rad="112500"/>
            </a:effectLst>
          </p:spPr>
        </p:pic>
        <p:pic>
          <p:nvPicPr>
            <p:cNvPr id="52" name="Picture 11"/>
            <p:cNvPicPr>
              <a:picLocks noChangeAspect="1" noChangeArrowheads="1"/>
            </p:cNvPicPr>
            <p:nvPr userDrawn="1"/>
          </p:nvPicPr>
          <p:blipFill>
            <a:blip r:embed="rId15" cstate="print"/>
            <a:srcRect/>
            <a:stretch>
              <a:fillRect/>
            </a:stretch>
          </p:blipFill>
          <p:spPr bwMode="auto">
            <a:xfrm>
              <a:off x="7543800" y="1518819"/>
              <a:ext cx="1676400" cy="1148181"/>
            </a:xfrm>
            <a:prstGeom prst="rect">
              <a:avLst/>
            </a:prstGeom>
            <a:ln>
              <a:noFill/>
            </a:ln>
            <a:effectLst>
              <a:softEdge rad="112500"/>
            </a:effectLst>
          </p:spPr>
        </p:pic>
        <p:pic>
          <p:nvPicPr>
            <p:cNvPr id="47" name="Picture 10"/>
            <p:cNvPicPr>
              <a:picLocks noChangeAspect="1" noChangeArrowheads="1"/>
            </p:cNvPicPr>
            <p:nvPr userDrawn="1"/>
          </p:nvPicPr>
          <p:blipFill>
            <a:blip r:embed="rId16" cstate="print"/>
            <a:srcRect/>
            <a:stretch>
              <a:fillRect/>
            </a:stretch>
          </p:blipFill>
          <p:spPr bwMode="auto">
            <a:xfrm>
              <a:off x="5911186" y="2895600"/>
              <a:ext cx="870614" cy="1515132"/>
            </a:xfrm>
            <a:prstGeom prst="rect">
              <a:avLst/>
            </a:prstGeom>
            <a:ln>
              <a:noFill/>
            </a:ln>
            <a:effectLst>
              <a:softEdge rad="112500"/>
            </a:effectLst>
          </p:spPr>
        </p:pic>
        <p:pic>
          <p:nvPicPr>
            <p:cNvPr id="50" name="Picture 3"/>
            <p:cNvPicPr>
              <a:picLocks noChangeAspect="1" noChangeArrowheads="1"/>
            </p:cNvPicPr>
            <p:nvPr userDrawn="1"/>
          </p:nvPicPr>
          <p:blipFill>
            <a:blip r:embed="rId17" cstate="print"/>
            <a:srcRect/>
            <a:stretch>
              <a:fillRect/>
            </a:stretch>
          </p:blipFill>
          <p:spPr bwMode="auto">
            <a:xfrm>
              <a:off x="5893082" y="2514600"/>
              <a:ext cx="851462" cy="636832"/>
            </a:xfrm>
            <a:prstGeom prst="rect">
              <a:avLst/>
            </a:prstGeom>
            <a:ln>
              <a:noFill/>
            </a:ln>
            <a:effectLst>
              <a:softEdge rad="112500"/>
            </a:effectLst>
          </p:spPr>
        </p:pic>
        <p:pic>
          <p:nvPicPr>
            <p:cNvPr id="54" name="Picture 2" descr="\\spa-fs1alb\User\Common\PAO\PUBLIC AFFAIRS OFFICE\PHOTOS\PHOTO DRIVE\2011 Photo Drive\winners\Rio Grande at Cochiti Lake.JPG"/>
            <p:cNvPicPr>
              <a:picLocks noChangeAspect="1" noChangeArrowheads="1"/>
            </p:cNvPicPr>
            <p:nvPr userDrawn="1"/>
          </p:nvPicPr>
          <p:blipFill>
            <a:blip r:embed="rId18" cstate="print"/>
            <a:srcRect/>
            <a:stretch>
              <a:fillRect/>
            </a:stretch>
          </p:blipFill>
          <p:spPr bwMode="auto">
            <a:xfrm>
              <a:off x="5334000" y="2895600"/>
              <a:ext cx="918683" cy="610170"/>
            </a:xfrm>
            <a:prstGeom prst="rect">
              <a:avLst/>
            </a:prstGeom>
            <a:ln>
              <a:noFill/>
            </a:ln>
            <a:effectLst>
              <a:softEdge rad="112500"/>
            </a:effectLst>
          </p:spPr>
        </p:pic>
        <p:pic>
          <p:nvPicPr>
            <p:cNvPr id="55" name="Picture 7"/>
            <p:cNvPicPr>
              <a:picLocks noChangeAspect="1" noChangeArrowheads="1"/>
            </p:cNvPicPr>
            <p:nvPr userDrawn="1"/>
          </p:nvPicPr>
          <p:blipFill>
            <a:blip r:embed="rId19" cstate="print"/>
            <a:srcRect/>
            <a:stretch>
              <a:fillRect/>
            </a:stretch>
          </p:blipFill>
          <p:spPr bwMode="auto">
            <a:xfrm>
              <a:off x="4927318" y="3276600"/>
              <a:ext cx="1324460" cy="990600"/>
            </a:xfrm>
            <a:prstGeom prst="rect">
              <a:avLst/>
            </a:prstGeom>
            <a:ln>
              <a:noFill/>
            </a:ln>
            <a:effectLst>
              <a:softEdge rad="112500"/>
            </a:effectLst>
          </p:spPr>
        </p:pic>
        <p:pic>
          <p:nvPicPr>
            <p:cNvPr id="56" name="Picture 9"/>
            <p:cNvPicPr>
              <a:picLocks noChangeAspect="1" noChangeArrowheads="1"/>
            </p:cNvPicPr>
            <p:nvPr userDrawn="1"/>
          </p:nvPicPr>
          <p:blipFill>
            <a:blip r:embed="rId20" cstate="print"/>
            <a:srcRect/>
            <a:stretch>
              <a:fillRect/>
            </a:stretch>
          </p:blipFill>
          <p:spPr bwMode="auto">
            <a:xfrm>
              <a:off x="6858000" y="4876800"/>
              <a:ext cx="1066800" cy="797889"/>
            </a:xfrm>
            <a:prstGeom prst="rect">
              <a:avLst/>
            </a:prstGeom>
            <a:ln>
              <a:noFill/>
            </a:ln>
            <a:effectLst>
              <a:softEdge rad="112500"/>
            </a:effectLst>
          </p:spPr>
        </p:pic>
        <p:pic>
          <p:nvPicPr>
            <p:cNvPr id="3" name="Picture 36" descr="P:\COMMON\PUBLIC AFFAIRS OFFICE\PHOTOS\2010 Photo contest\Photo 3.jpg"/>
            <p:cNvPicPr>
              <a:picLocks noChangeAspect="1" noChangeArrowheads="1"/>
            </p:cNvPicPr>
            <p:nvPr userDrawn="1"/>
          </p:nvPicPr>
          <p:blipFill>
            <a:blip r:embed="rId21" cstate="print"/>
            <a:srcRect/>
            <a:stretch>
              <a:fillRect/>
            </a:stretch>
          </p:blipFill>
          <p:spPr bwMode="auto">
            <a:xfrm>
              <a:off x="5249300" y="4973186"/>
              <a:ext cx="1303900" cy="1270033"/>
            </a:xfrm>
            <a:prstGeom prst="rect">
              <a:avLst/>
            </a:prstGeom>
            <a:ln>
              <a:noFill/>
            </a:ln>
            <a:effectLst>
              <a:softEdge rad="112500"/>
            </a:effectLst>
          </p:spPr>
        </p:pic>
        <p:pic>
          <p:nvPicPr>
            <p:cNvPr id="4" name="Picture 37" descr="P:\COMMON\PUBLIC AFFAIRS OFFICE\PHOTOS\2010 Photo contest\Photo 7.jpg"/>
            <p:cNvPicPr>
              <a:picLocks noChangeAspect="1" noChangeArrowheads="1"/>
            </p:cNvPicPr>
            <p:nvPr userDrawn="1"/>
          </p:nvPicPr>
          <p:blipFill>
            <a:blip r:embed="rId22" cstate="print"/>
            <a:srcRect/>
            <a:stretch>
              <a:fillRect/>
            </a:stretch>
          </p:blipFill>
          <p:spPr bwMode="auto">
            <a:xfrm>
              <a:off x="4495800" y="3982508"/>
              <a:ext cx="1447800" cy="1065742"/>
            </a:xfrm>
            <a:prstGeom prst="rect">
              <a:avLst/>
            </a:prstGeom>
            <a:ln>
              <a:noFill/>
            </a:ln>
            <a:effectLst>
              <a:softEdge rad="112500"/>
            </a:effectLst>
          </p:spPr>
        </p:pic>
        <p:pic>
          <p:nvPicPr>
            <p:cNvPr id="5" name="Picture 38" descr="P:\COMMON\PUBLIC AFFAIRS OFFICE\PHOTOS\2010 Photo contest\Photo 13.jpg"/>
            <p:cNvPicPr>
              <a:picLocks noChangeAspect="1" noChangeArrowheads="1"/>
            </p:cNvPicPr>
            <p:nvPr userDrawn="1"/>
          </p:nvPicPr>
          <p:blipFill>
            <a:blip r:embed="rId23" cstate="print"/>
            <a:srcRect/>
            <a:stretch>
              <a:fillRect/>
            </a:stretch>
          </p:blipFill>
          <p:spPr bwMode="auto">
            <a:xfrm>
              <a:off x="7315200" y="5943600"/>
              <a:ext cx="990704" cy="1033818"/>
            </a:xfrm>
            <a:prstGeom prst="rect">
              <a:avLst/>
            </a:prstGeom>
            <a:ln>
              <a:noFill/>
            </a:ln>
            <a:effectLst>
              <a:softEdge rad="112500"/>
            </a:effectLst>
          </p:spPr>
        </p:pic>
        <p:pic>
          <p:nvPicPr>
            <p:cNvPr id="1064" name="Picture 40" descr="P:\COMMON\PUBLIC AFFAIRS OFFICE\PHOTOS\2010 Photo contest\Photo 29.jpg"/>
            <p:cNvPicPr>
              <a:picLocks noChangeAspect="1" noChangeArrowheads="1"/>
            </p:cNvPicPr>
            <p:nvPr userDrawn="1"/>
          </p:nvPicPr>
          <p:blipFill>
            <a:blip r:embed="rId24" cstate="print"/>
            <a:srcRect/>
            <a:stretch>
              <a:fillRect/>
            </a:stretch>
          </p:blipFill>
          <p:spPr bwMode="auto">
            <a:xfrm>
              <a:off x="4267200" y="4743450"/>
              <a:ext cx="1295400" cy="971550"/>
            </a:xfrm>
            <a:prstGeom prst="rect">
              <a:avLst/>
            </a:prstGeom>
            <a:ln>
              <a:noFill/>
            </a:ln>
            <a:effectLst>
              <a:softEdge rad="112500"/>
            </a:effectLst>
          </p:spPr>
        </p:pic>
        <p:pic>
          <p:nvPicPr>
            <p:cNvPr id="81" name="Picture 2" descr="C:\Users\L4DE9JD9\AppData\Local\Microsoft\Windows\Temporary Internet Files\Content.Outlook\2305KCUU\MerryXmasfromKandahar.jpg"/>
            <p:cNvPicPr>
              <a:picLocks noChangeAspect="1" noChangeArrowheads="1"/>
            </p:cNvPicPr>
            <p:nvPr userDrawn="1"/>
          </p:nvPicPr>
          <p:blipFill>
            <a:blip r:embed="rId25" cstate="print"/>
            <a:srcRect/>
            <a:stretch>
              <a:fillRect/>
            </a:stretch>
          </p:blipFill>
          <p:spPr bwMode="auto">
            <a:xfrm>
              <a:off x="5486400" y="4202011"/>
              <a:ext cx="1470804" cy="974408"/>
            </a:xfrm>
            <a:prstGeom prst="rect">
              <a:avLst/>
            </a:prstGeom>
            <a:ln>
              <a:noFill/>
            </a:ln>
            <a:effectLst>
              <a:softEdge rad="112500"/>
            </a:effectLst>
          </p:spPr>
        </p:pic>
        <p:pic>
          <p:nvPicPr>
            <p:cNvPr id="82" name="Picture 2" descr="C:\Users\L4DE9JD9\AppData\Local\Microsoft\Windows\Temporary Internet Files\Content.Outlook\2305KCUU\IMG_5776.JPG"/>
            <p:cNvPicPr>
              <a:picLocks noChangeAspect="1" noChangeArrowheads="1"/>
            </p:cNvPicPr>
            <p:nvPr userDrawn="1"/>
          </p:nvPicPr>
          <p:blipFill>
            <a:blip r:embed="rId26" cstate="print"/>
            <a:srcRect r="4347"/>
            <a:stretch>
              <a:fillRect/>
            </a:stretch>
          </p:blipFill>
          <p:spPr bwMode="auto">
            <a:xfrm>
              <a:off x="7620177" y="4414577"/>
              <a:ext cx="1676223" cy="1447642"/>
            </a:xfrm>
            <a:prstGeom prst="rect">
              <a:avLst/>
            </a:prstGeom>
            <a:ln>
              <a:noFill/>
            </a:ln>
            <a:effectLst>
              <a:softEdge rad="112500"/>
            </a:effectLst>
          </p:spPr>
        </p:pic>
        <p:pic>
          <p:nvPicPr>
            <p:cNvPr id="84" name="Picture 2"/>
            <p:cNvPicPr>
              <a:picLocks noChangeAspect="1" noChangeArrowheads="1"/>
            </p:cNvPicPr>
            <p:nvPr userDrawn="1"/>
          </p:nvPicPr>
          <p:blipFill>
            <a:blip r:embed="rId27" cstate="print"/>
            <a:srcRect/>
            <a:stretch>
              <a:fillRect/>
            </a:stretch>
          </p:blipFill>
          <p:spPr bwMode="auto">
            <a:xfrm>
              <a:off x="7772561" y="3576313"/>
              <a:ext cx="1523839" cy="1042627"/>
            </a:xfrm>
            <a:prstGeom prst="rect">
              <a:avLst/>
            </a:prstGeom>
            <a:ln>
              <a:noFill/>
            </a:ln>
            <a:effectLst>
              <a:softEdge rad="112500"/>
            </a:effectLst>
          </p:spPr>
        </p:pic>
        <p:pic>
          <p:nvPicPr>
            <p:cNvPr id="85" name="Picture 3" descr="U:\L4RD9AES\Emergency\2012\Whitewater - Baldy\White Water Cr High Water Photos\103_0471.jpg"/>
            <p:cNvPicPr>
              <a:picLocks noChangeAspect="1" noChangeArrowheads="1"/>
            </p:cNvPicPr>
            <p:nvPr userDrawn="1"/>
          </p:nvPicPr>
          <p:blipFill>
            <a:blip r:embed="rId28" cstate="print"/>
            <a:srcRect/>
            <a:stretch>
              <a:fillRect/>
            </a:stretch>
          </p:blipFill>
          <p:spPr bwMode="auto">
            <a:xfrm>
              <a:off x="7543800" y="2247901"/>
              <a:ext cx="1676401" cy="1028700"/>
            </a:xfrm>
            <a:prstGeom prst="rect">
              <a:avLst/>
            </a:prstGeom>
            <a:ln>
              <a:noFill/>
            </a:ln>
            <a:effectLst>
              <a:softEdge rad="112500"/>
            </a:effectLst>
          </p:spPr>
        </p:pic>
        <p:pic>
          <p:nvPicPr>
            <p:cNvPr id="86" name="Picture 2" descr="P:\DERALL\1-Events and Exercises\2012\Waldo Canyon Fire\Photos of field assessment\Cheryls Photos\P7102670.JPG"/>
            <p:cNvPicPr>
              <a:picLocks noChangeAspect="1" noChangeArrowheads="1"/>
            </p:cNvPicPr>
            <p:nvPr userDrawn="1"/>
          </p:nvPicPr>
          <p:blipFill>
            <a:blip r:embed="rId29" cstate="print"/>
            <a:srcRect l="14225" t="32283" r="22402"/>
            <a:stretch>
              <a:fillRect/>
            </a:stretch>
          </p:blipFill>
          <p:spPr bwMode="auto">
            <a:xfrm>
              <a:off x="6629400" y="3657600"/>
              <a:ext cx="1371600" cy="1115856"/>
            </a:xfrm>
            <a:prstGeom prst="rect">
              <a:avLst/>
            </a:prstGeom>
            <a:ln>
              <a:noFill/>
            </a:ln>
            <a:effectLst>
              <a:softEdge rad="112500"/>
            </a:effectLst>
          </p:spPr>
        </p:pic>
        <p:pic>
          <p:nvPicPr>
            <p:cNvPr id="87" name="Picture 86" descr="P:\COMMON\2011 LDP2 photos\20111019-IMG_7038.jpg"/>
            <p:cNvPicPr/>
            <p:nvPr userDrawn="1"/>
          </p:nvPicPr>
          <p:blipFill>
            <a:blip r:embed="rId30" cstate="print"/>
            <a:srcRect/>
            <a:stretch>
              <a:fillRect/>
            </a:stretch>
          </p:blipFill>
          <p:spPr bwMode="auto">
            <a:xfrm>
              <a:off x="5410200" y="6019800"/>
              <a:ext cx="1210700" cy="909219"/>
            </a:xfrm>
            <a:prstGeom prst="rect">
              <a:avLst/>
            </a:prstGeom>
            <a:ln>
              <a:noFill/>
            </a:ln>
            <a:effectLst>
              <a:softEdge rad="112500"/>
            </a:effectLst>
          </p:spPr>
        </p:pic>
        <p:pic>
          <p:nvPicPr>
            <p:cNvPr id="88" name="Picture 2" descr="C:\Users\L4DE9JD9\AppData\Local\Microsoft\Windows\Temporary Internet Files\Content.Outlook\2305KCUU\IMG_5220x.jpg"/>
            <p:cNvPicPr>
              <a:picLocks noChangeAspect="1" noChangeArrowheads="1"/>
            </p:cNvPicPr>
            <p:nvPr userDrawn="1"/>
          </p:nvPicPr>
          <p:blipFill>
            <a:blip r:embed="rId31" cstate="print"/>
            <a:srcRect/>
            <a:stretch>
              <a:fillRect/>
            </a:stretch>
          </p:blipFill>
          <p:spPr bwMode="auto">
            <a:xfrm flipH="1">
              <a:off x="6400800" y="4495800"/>
              <a:ext cx="610330" cy="1139283"/>
            </a:xfrm>
            <a:prstGeom prst="rect">
              <a:avLst/>
            </a:prstGeom>
            <a:ln>
              <a:noFill/>
            </a:ln>
            <a:effectLst>
              <a:softEdge rad="112500"/>
            </a:effectLst>
          </p:spPr>
        </p:pic>
        <p:pic>
          <p:nvPicPr>
            <p:cNvPr id="90" name="Picture 4" descr="C:\Users\L4DE9JD9\AppData\Local\Microsoft\Windows\Temporary Internet Files\Content.Outlook\2305KCUU\120701-A-ZQ731-018.jpg"/>
            <p:cNvPicPr>
              <a:picLocks noChangeAspect="1" noChangeArrowheads="1"/>
            </p:cNvPicPr>
            <p:nvPr userDrawn="1"/>
          </p:nvPicPr>
          <p:blipFill>
            <a:blip r:embed="rId32" cstate="print"/>
            <a:srcRect l="25833" t="5556" r="5000"/>
            <a:stretch>
              <a:fillRect/>
            </a:stretch>
          </p:blipFill>
          <p:spPr bwMode="auto">
            <a:xfrm flipH="1">
              <a:off x="4038600" y="5504095"/>
              <a:ext cx="1595949" cy="1430105"/>
            </a:xfrm>
            <a:prstGeom prst="rect">
              <a:avLst/>
            </a:prstGeom>
            <a:ln>
              <a:noFill/>
            </a:ln>
            <a:effectLst>
              <a:softEdge rad="112500"/>
            </a:effectLst>
          </p:spPr>
        </p:pic>
        <p:pic>
          <p:nvPicPr>
            <p:cNvPr id="89" name="Picture 3" descr="C:\Users\L4DE9JD9\AppData\Local\Microsoft\Windows\Temporary Internet Files\Content.Outlook\2305KCUU\110609-A-XE383-001.jpg"/>
            <p:cNvPicPr>
              <a:picLocks noChangeAspect="1" noChangeArrowheads="1"/>
            </p:cNvPicPr>
            <p:nvPr userDrawn="1"/>
          </p:nvPicPr>
          <p:blipFill>
            <a:blip r:embed="rId33" cstate="print"/>
            <a:srcRect t="5534" r="6432"/>
            <a:stretch>
              <a:fillRect/>
            </a:stretch>
          </p:blipFill>
          <p:spPr bwMode="auto">
            <a:xfrm flipH="1">
              <a:off x="6239900" y="5786018"/>
              <a:ext cx="1380098" cy="1219201"/>
            </a:xfrm>
            <a:prstGeom prst="rect">
              <a:avLst/>
            </a:prstGeom>
            <a:ln>
              <a:noFill/>
            </a:ln>
            <a:effectLst>
              <a:softEdge rad="112500"/>
            </a:effectLst>
          </p:spPr>
        </p:pic>
        <p:pic>
          <p:nvPicPr>
            <p:cNvPr id="83" name="Picture 5" descr="C:\Users\l4pm9jrd\AppData\Local\Microsoft\Windows\Temporary Internet Files\Content.Outlook\VVTOQ057\Antelope_Wells_Port_of_Entry_New_Mexico_Fall_2011 (2).jpg"/>
            <p:cNvPicPr>
              <a:picLocks noChangeAspect="1" noChangeArrowheads="1"/>
            </p:cNvPicPr>
            <p:nvPr userDrawn="1"/>
          </p:nvPicPr>
          <p:blipFill>
            <a:blip r:embed="rId34" cstate="print"/>
            <a:srcRect/>
            <a:stretch>
              <a:fillRect/>
            </a:stretch>
          </p:blipFill>
          <p:spPr bwMode="auto">
            <a:xfrm>
              <a:off x="7848600" y="2938614"/>
              <a:ext cx="1348729" cy="1094934"/>
            </a:xfrm>
            <a:prstGeom prst="rect">
              <a:avLst/>
            </a:prstGeom>
            <a:ln>
              <a:noFill/>
            </a:ln>
            <a:effectLst>
              <a:softEdge rad="112500"/>
            </a:effectLst>
          </p:spPr>
        </p:pic>
        <p:pic>
          <p:nvPicPr>
            <p:cNvPr id="91" name="Picture 3"/>
            <p:cNvPicPr>
              <a:picLocks noChangeAspect="1" noChangeArrowheads="1"/>
            </p:cNvPicPr>
            <p:nvPr userDrawn="1"/>
          </p:nvPicPr>
          <p:blipFill>
            <a:blip r:embed="rId35" cstate="print"/>
            <a:srcRect/>
            <a:stretch>
              <a:fillRect/>
            </a:stretch>
          </p:blipFill>
          <p:spPr bwMode="auto">
            <a:xfrm>
              <a:off x="6553201" y="2057400"/>
              <a:ext cx="1066800" cy="1042151"/>
            </a:xfrm>
            <a:prstGeom prst="rect">
              <a:avLst/>
            </a:prstGeom>
            <a:ln>
              <a:noFill/>
            </a:ln>
            <a:effectLst>
              <a:softEdge rad="112500"/>
            </a:effectLst>
          </p:spPr>
        </p:pic>
        <p:pic>
          <p:nvPicPr>
            <p:cNvPr id="1063" name="Picture 39" descr="P:\COMMON\PUBLIC AFFAIRS OFFICE\PHOTOS\2010 Photo contest\Photo 14.JPG"/>
            <p:cNvPicPr>
              <a:picLocks noChangeAspect="1" noChangeArrowheads="1"/>
            </p:cNvPicPr>
            <p:nvPr userDrawn="1"/>
          </p:nvPicPr>
          <p:blipFill>
            <a:blip r:embed="rId36" cstate="print"/>
            <a:srcRect/>
            <a:stretch>
              <a:fillRect/>
            </a:stretch>
          </p:blipFill>
          <p:spPr bwMode="auto">
            <a:xfrm>
              <a:off x="6629400" y="2819400"/>
              <a:ext cx="1524000" cy="1143000"/>
            </a:xfrm>
            <a:prstGeom prst="rect">
              <a:avLst/>
            </a:prstGeom>
            <a:ln>
              <a:noFill/>
            </a:ln>
            <a:effectLst>
              <a:softEdge rad="112500"/>
            </a:effectLst>
          </p:spPr>
        </p:pic>
        <p:pic>
          <p:nvPicPr>
            <p:cNvPr id="51" name="Picture 10"/>
            <p:cNvPicPr>
              <a:picLocks noChangeAspect="1" noChangeArrowheads="1"/>
            </p:cNvPicPr>
            <p:nvPr userDrawn="1"/>
          </p:nvPicPr>
          <p:blipFill>
            <a:blip r:embed="rId37" cstate="print"/>
            <a:srcRect/>
            <a:stretch>
              <a:fillRect/>
            </a:stretch>
          </p:blipFill>
          <p:spPr bwMode="auto">
            <a:xfrm>
              <a:off x="6401132" y="5252841"/>
              <a:ext cx="1218868" cy="761778"/>
            </a:xfrm>
            <a:prstGeom prst="rect">
              <a:avLst/>
            </a:prstGeom>
            <a:ln>
              <a:noFill/>
            </a:ln>
            <a:effectLst>
              <a:softEdge rad="112500"/>
            </a:effectLst>
          </p:spPr>
        </p:pic>
      </p:grpSp>
      <p:pic>
        <p:nvPicPr>
          <p:cNvPr id="1028" name="Picture 23" descr="ppt_camo_bkgrnd-03"/>
          <p:cNvPicPr>
            <a:picLocks noChangeAspect="1" noChangeArrowheads="1"/>
          </p:cNvPicPr>
          <p:nvPr/>
        </p:nvPicPr>
        <p:blipFill>
          <a:blip r:embed="rId38" cstate="print"/>
          <a:srcRect/>
          <a:stretch>
            <a:fillRect/>
          </a:stretch>
        </p:blipFill>
        <p:spPr bwMode="auto">
          <a:xfrm>
            <a:off x="0" y="-3175"/>
            <a:ext cx="9067800" cy="68611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533400" y="8382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93"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sp>
        <p:nvSpPr>
          <p:cNvPr id="94" name="5-Point Star 93"/>
          <p:cNvSpPr/>
          <p:nvPr/>
        </p:nvSpPr>
        <p:spPr>
          <a:xfrm>
            <a:off x="11430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5-Point Star 94"/>
          <p:cNvSpPr/>
          <p:nvPr/>
        </p:nvSpPr>
        <p:spPr>
          <a:xfrm>
            <a:off x="1295400"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5-Point Star 95"/>
          <p:cNvSpPr/>
          <p:nvPr/>
        </p:nvSpPr>
        <p:spPr>
          <a:xfrm>
            <a:off x="14478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39"/>
          <p:cNvGrpSpPr>
            <a:grpSpLocks/>
          </p:cNvGrpSpPr>
          <p:nvPr/>
        </p:nvGrpSpPr>
        <p:grpSpPr bwMode="auto">
          <a:xfrm>
            <a:off x="4114800" y="1905000"/>
            <a:ext cx="4876800" cy="4876800"/>
            <a:chOff x="4267200" y="1828799"/>
            <a:chExt cx="4724401" cy="4876801"/>
          </a:xfrm>
        </p:grpSpPr>
        <p:cxnSp>
          <p:nvCxnSpPr>
            <p:cNvPr id="45" name="Straight Connector 44"/>
            <p:cNvCxnSpPr/>
            <p:nvPr userDrawn="1"/>
          </p:nvCxnSpPr>
          <p:spPr bwMode="auto">
            <a:xfrm rot="16200000" flipV="1">
              <a:off x="5867797" y="3353196"/>
              <a:ext cx="4648201" cy="1599407"/>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16200000" flipV="1">
              <a:off x="5524873" y="3161828"/>
              <a:ext cx="3810001" cy="2972744"/>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10800000">
              <a:off x="4267200" y="5334000"/>
              <a:ext cx="4572150" cy="1371600"/>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flipH="1" flipV="1">
              <a:off x="4911577" y="3971924"/>
              <a:ext cx="3927773" cy="2733676"/>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35" name="Picture 8" descr="USACE_logo"/>
          <p:cNvPicPr>
            <a:picLocks noChangeAspect="1" noChangeArrowheads="1"/>
          </p:cNvPicPr>
          <p:nvPr/>
        </p:nvPicPr>
        <p:blipFill>
          <a:blip r:embed="rId39" cstate="print"/>
          <a:srcRect/>
          <a:stretch>
            <a:fillRect/>
          </a:stretch>
        </p:blipFill>
        <p:spPr bwMode="auto">
          <a:xfrm>
            <a:off x="228600" y="5005388"/>
            <a:ext cx="1371600" cy="938212"/>
          </a:xfrm>
          <a:prstGeom prst="rect">
            <a:avLst/>
          </a:prstGeom>
          <a:noFill/>
          <a:ln w="9525">
            <a:noFill/>
            <a:miter lim="800000"/>
            <a:headEnd/>
            <a:tailEnd/>
          </a:ln>
        </p:spPr>
      </p:pic>
      <p:sp>
        <p:nvSpPr>
          <p:cNvPr id="97" name="Text Box 9"/>
          <p:cNvSpPr txBox="1">
            <a:spLocks noChangeArrowheads="1"/>
          </p:cNvSpPr>
          <p:nvPr/>
        </p:nvSpPr>
        <p:spPr bwMode="auto">
          <a:xfrm>
            <a:off x="136525" y="5943600"/>
            <a:ext cx="3597275" cy="549275"/>
          </a:xfrm>
          <a:prstGeom prst="rect">
            <a:avLst/>
          </a:prstGeom>
          <a:noFill/>
          <a:ln w="9525">
            <a:noFill/>
            <a:miter lim="800000"/>
            <a:headEnd/>
            <a:tailEnd/>
          </a:ln>
          <a:effectLst/>
        </p:spPr>
        <p:txBody>
          <a:bodyPr>
            <a:spAutoFit/>
          </a:bodyPr>
          <a:lstStyle/>
          <a:p>
            <a:pPr>
              <a:defRPr/>
            </a:pPr>
            <a:r>
              <a:rPr lang="en-US" sz="1200" b="1" dirty="0">
                <a:latin typeface="Arial" charset="0"/>
                <a:cs typeface="+mn-cs"/>
              </a:rPr>
              <a:t>US Army Corps of Engineers</a:t>
            </a:r>
          </a:p>
          <a:p>
            <a:pPr>
              <a:defRPr/>
            </a:pPr>
            <a:r>
              <a:rPr lang="en-US" b="1" dirty="0">
                <a:latin typeface="Arial" charset="0"/>
                <a:cs typeface="+mn-cs"/>
              </a:rPr>
              <a:t>BUILDING STRONG</a:t>
            </a:r>
            <a:r>
              <a:rPr lang="en-US" sz="1400" b="1" baseline="-25000" dirty="0">
                <a:latin typeface="Arial" charset="0"/>
                <a:cs typeface="+mn-cs"/>
              </a:rPr>
              <a:t>®</a:t>
            </a:r>
          </a:p>
        </p:txBody>
      </p:sp>
      <p:pic>
        <p:nvPicPr>
          <p:cNvPr id="2" name="Picture 21" descr="white_curve"/>
          <p:cNvPicPr>
            <a:picLocks noChangeAspect="1" noChangeArrowheads="1"/>
          </p:cNvPicPr>
          <p:nvPr/>
        </p:nvPicPr>
        <p:blipFill>
          <a:blip r:embed="rId40" cstate="print"/>
          <a:srcRect/>
          <a:stretch>
            <a:fillRect/>
          </a:stretch>
        </p:blipFill>
        <p:spPr bwMode="auto">
          <a:xfrm>
            <a:off x="3886200" y="1524000"/>
            <a:ext cx="5257800" cy="5334000"/>
          </a:xfrm>
          <a:prstGeom prst="rect">
            <a:avLst/>
          </a:prstGeom>
          <a:ln>
            <a:noFill/>
          </a:ln>
          <a:effectLst>
            <a:outerShdw blurRad="292100" dist="139700" dir="2700000" algn="tl" rotWithShape="0">
              <a:srgbClr val="333333">
                <a:alpha val="65000"/>
              </a:srgbClr>
            </a:outerShdw>
          </a:effectLst>
        </p:spPr>
      </p:pic>
      <p:pic>
        <p:nvPicPr>
          <p:cNvPr id="1038" name="Picture 98" descr="new Coin.gif"/>
          <p:cNvPicPr>
            <a:picLocks noChangeAspect="1"/>
          </p:cNvPicPr>
          <p:nvPr/>
        </p:nvPicPr>
        <p:blipFill>
          <a:blip r:embed="rId41" cstate="print"/>
          <a:srcRect/>
          <a:stretch>
            <a:fillRect/>
          </a:stretch>
        </p:blipFill>
        <p:spPr bwMode="auto">
          <a:xfrm>
            <a:off x="7543800" y="5227638"/>
            <a:ext cx="1600200" cy="16303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 id="2147484671" r:id="rId10"/>
    <p:sldLayoutId id="2147484672" r:id="rId11"/>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1D8B805F-6378-4E82-AA6A-F613AA089E6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74" r:id="rId1"/>
    <p:sldLayoutId id="2147484675" r:id="rId2"/>
    <p:sldLayoutId id="2147484676" r:id="rId3"/>
    <p:sldLayoutId id="2147484677" r:id="rId4"/>
    <p:sldLayoutId id="2147484678" r:id="rId5"/>
    <p:sldLayoutId id="2147484679" r:id="rId6"/>
    <p:sldLayoutId id="2147484680" r:id="rId7"/>
    <p:sldLayoutId id="2147484681" r:id="rId8"/>
    <p:sldLayoutId id="2147484682" r:id="rId9"/>
    <p:sldLayoutId id="2147484683" r:id="rId10"/>
    <p:sldLayoutId id="2147484684"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7409D124-BE3A-49E3-A6D6-647069E89C6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86" r:id="rId1"/>
    <p:sldLayoutId id="2147484687" r:id="rId2"/>
    <p:sldLayoutId id="2147484688" r:id="rId3"/>
    <p:sldLayoutId id="2147484689" r:id="rId4"/>
    <p:sldLayoutId id="2147484690" r:id="rId5"/>
    <p:sldLayoutId id="2147484691" r:id="rId6"/>
    <p:sldLayoutId id="2147484692" r:id="rId7"/>
    <p:sldLayoutId id="2147484693" r:id="rId8"/>
    <p:sldLayoutId id="2147484694" r:id="rId9"/>
    <p:sldLayoutId id="2147484695" r:id="rId10"/>
    <p:sldLayoutId id="2147484696"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fld id="{EC2E9E43-08F4-4685-B31B-73A21655B43B}" type="slidenum">
              <a:rPr lang="en-US"/>
              <a:pPr>
                <a:defRPr/>
              </a:pPr>
              <a:t>‹#›</a:t>
            </a:fld>
            <a:endParaRPr lang="en-US" dirty="0"/>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latin typeface="Arial" charset="0"/>
              <a:cs typeface="+mn-cs"/>
            </a:endParaRPr>
          </a:p>
        </p:txBody>
      </p:sp>
      <p:pic>
        <p:nvPicPr>
          <p:cNvPr id="4102" name="Picture 8" descr="USACE_logo"/>
          <p:cNvPicPr>
            <a:picLocks noChangeAspect="1" noChangeArrowheads="1"/>
          </p:cNvPicPr>
          <p:nvPr/>
        </p:nvPicPr>
        <p:blipFill>
          <a:blip r:embed="rId15" cstate="print"/>
          <a:srcRect/>
          <a:stretch>
            <a:fillRect/>
          </a:stretch>
        </p:blipFill>
        <p:spPr bwMode="auto">
          <a:xfrm>
            <a:off x="8004175" y="5729288"/>
            <a:ext cx="758825" cy="519112"/>
          </a:xfrm>
          <a:prstGeom prst="rect">
            <a:avLst/>
          </a:prstGeom>
          <a:noFill/>
          <a:ln w="9525">
            <a:noFill/>
            <a:miter lim="800000"/>
            <a:headEnd/>
            <a:tailEnd/>
          </a:ln>
        </p:spPr>
      </p:pic>
      <p:sp>
        <p:nvSpPr>
          <p:cNvPr id="9"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grpSp>
        <p:nvGrpSpPr>
          <p:cNvPr id="2" name="Group 14"/>
          <p:cNvGrpSpPr>
            <a:grpSpLocks/>
          </p:cNvGrpSpPr>
          <p:nvPr/>
        </p:nvGrpSpPr>
        <p:grpSpPr bwMode="auto">
          <a:xfrm>
            <a:off x="1187450" y="6567488"/>
            <a:ext cx="381000" cy="61912"/>
            <a:chOff x="1186890" y="6567488"/>
            <a:chExt cx="381000" cy="62254"/>
          </a:xfrm>
        </p:grpSpPr>
        <p:sp>
          <p:nvSpPr>
            <p:cNvPr id="10" name="5-Point Star 9"/>
            <p:cNvSpPr/>
            <p:nvPr userDrawn="1"/>
          </p:nvSpPr>
          <p:spPr>
            <a:xfrm>
              <a:off x="11868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5-Point Star 10"/>
            <p:cNvSpPr/>
            <p:nvPr userDrawn="1"/>
          </p:nvSpPr>
          <p:spPr>
            <a:xfrm>
              <a:off x="13392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5-Point Star 13"/>
            <p:cNvSpPr/>
            <p:nvPr userDrawn="1"/>
          </p:nvSpPr>
          <p:spPr>
            <a:xfrm>
              <a:off x="14916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4105" name="Picture 8" descr="USACE_logo"/>
          <p:cNvPicPr>
            <a:picLocks noChangeAspect="1" noChangeArrowheads="1"/>
          </p:cNvPicPr>
          <p:nvPr/>
        </p:nvPicPr>
        <p:blipFill>
          <a:blip r:embed="rId15" cstate="print"/>
          <a:srcRect/>
          <a:stretch>
            <a:fillRect/>
          </a:stretch>
        </p:blipFill>
        <p:spPr bwMode="auto">
          <a:xfrm>
            <a:off x="8001000" y="5715000"/>
            <a:ext cx="758825" cy="519113"/>
          </a:xfrm>
          <a:prstGeom prst="rect">
            <a:avLst/>
          </a:prstGeom>
          <a:noFill/>
          <a:ln w="9525">
            <a:noFill/>
            <a:miter lim="800000"/>
            <a:headEnd/>
            <a:tailEnd/>
          </a:ln>
        </p:spPr>
      </p:pic>
      <p:sp>
        <p:nvSpPr>
          <p:cNvPr id="16" name="Text Box 9"/>
          <p:cNvSpPr txBox="1">
            <a:spLocks noChangeArrowheads="1"/>
          </p:cNvSpPr>
          <p:nvPr/>
        </p:nvSpPr>
        <p:spPr bwMode="auto">
          <a:xfrm>
            <a:off x="6219825"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BUILDING STRONG</a:t>
            </a:r>
            <a:r>
              <a:rPr lang="en-US" sz="1400" b="1" baseline="-25000" dirty="0">
                <a:latin typeface="Arial" charset="0"/>
                <a:cs typeface="+mn-cs"/>
              </a:rPr>
              <a:t>®</a:t>
            </a:r>
          </a:p>
        </p:txBody>
      </p:sp>
    </p:spTree>
  </p:cSld>
  <p:clrMap bg1="lt1" tx1="dk1" bg2="lt2" tx2="dk2" accent1="accent1" accent2="accent2" accent3="accent3" accent4="accent4" accent5="accent5" accent6="accent6" hlink="hlink" folHlink="folHlink"/>
  <p:sldLayoutIdLst>
    <p:sldLayoutId id="2147484698" r:id="rId1"/>
    <p:sldLayoutId id="2147484699" r:id="rId2"/>
    <p:sldLayoutId id="2147484700" r:id="rId3"/>
    <p:sldLayoutId id="2147484701" r:id="rId4"/>
    <p:sldLayoutId id="2147484702" r:id="rId5"/>
    <p:sldLayoutId id="2147484703" r:id="rId6"/>
    <p:sldLayoutId id="2147484704" r:id="rId7"/>
    <p:sldLayoutId id="2147484705" r:id="rId8"/>
    <p:sldLayoutId id="2147484706" r:id="rId9"/>
    <p:sldLayoutId id="2147484707" r:id="rId10"/>
    <p:sldLayoutId id="2147484708" r:id="rId11"/>
    <p:sldLayoutId id="2147484709"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fld id="{425C2464-EB13-43AD-85BF-167DF46F8D13}" type="slidenum">
              <a:rPr lang="en-US"/>
              <a:pPr>
                <a:defRPr/>
              </a:pPr>
              <a:t>‹#›</a:t>
            </a:fld>
            <a:endParaRPr lang="en-US" dirty="0"/>
          </a:p>
        </p:txBody>
      </p:sp>
      <p:pic>
        <p:nvPicPr>
          <p:cNvPr id="5125" name="Picture 8" descr="USACE_logo"/>
          <p:cNvPicPr>
            <a:picLocks noChangeAspect="1" noChangeArrowheads="1"/>
          </p:cNvPicPr>
          <p:nvPr/>
        </p:nvPicPr>
        <p:blipFill>
          <a:blip r:embed="rId15" cstate="print"/>
          <a:srcRect/>
          <a:stretch>
            <a:fillRect/>
          </a:stretch>
        </p:blipFill>
        <p:spPr bwMode="auto">
          <a:xfrm>
            <a:off x="8004175" y="5715000"/>
            <a:ext cx="758825" cy="519113"/>
          </a:xfrm>
          <a:prstGeom prst="rect">
            <a:avLst/>
          </a:prstGeom>
          <a:noFill/>
          <a:ln w="9525">
            <a:noFill/>
            <a:miter lim="800000"/>
            <a:headEnd/>
            <a:tailEnd/>
          </a:ln>
        </p:spPr>
      </p:pic>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solidFill>
                <a:srgbClr val="000000"/>
              </a:solidFill>
              <a:latin typeface="Arial"/>
              <a:cs typeface="+mn-cs"/>
            </a:endParaRPr>
          </a:p>
        </p:txBody>
      </p:sp>
      <p:sp>
        <p:nvSpPr>
          <p:cNvPr id="8" name="Text Box 9"/>
          <p:cNvSpPr txBox="1">
            <a:spLocks noChangeArrowheads="1"/>
          </p:cNvSpPr>
          <p:nvPr/>
        </p:nvSpPr>
        <p:spPr bwMode="auto">
          <a:xfrm>
            <a:off x="6537325" y="6324600"/>
            <a:ext cx="2606675" cy="549275"/>
          </a:xfrm>
          <a:prstGeom prst="rect">
            <a:avLst/>
          </a:prstGeom>
          <a:noFill/>
          <a:ln w="9525">
            <a:noFill/>
            <a:miter lim="800000"/>
            <a:headEnd/>
            <a:tailEnd/>
          </a:ln>
          <a:effectLst/>
        </p:spPr>
        <p:txBody>
          <a:bodyPr>
            <a:spAutoFit/>
          </a:bodyPr>
          <a:lstStyle/>
          <a:p>
            <a:pPr>
              <a:defRPr/>
            </a:pPr>
            <a:r>
              <a:rPr lang="en-US" sz="1200" b="1" dirty="0">
                <a:latin typeface="Arial" charset="0"/>
                <a:cs typeface="+mn-cs"/>
              </a:rPr>
              <a:t>US Army Corps of Engineers</a:t>
            </a:r>
          </a:p>
          <a:p>
            <a:pPr>
              <a:defRPr/>
            </a:pPr>
            <a:r>
              <a:rPr lang="en-US" b="1" dirty="0">
                <a:latin typeface="Arial" charset="0"/>
                <a:cs typeface="+mn-cs"/>
              </a:rPr>
              <a:t>BUILDING STRONG</a:t>
            </a:r>
            <a:r>
              <a:rPr lang="en-US" sz="1400" b="1" baseline="-25000" dirty="0">
                <a:latin typeface="Arial" charset="0"/>
                <a:cs typeface="+mn-cs"/>
              </a:rPr>
              <a:t>®</a:t>
            </a:r>
          </a:p>
        </p:txBody>
      </p:sp>
      <p:sp>
        <p:nvSpPr>
          <p:cNvPr id="10"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grpSp>
        <p:nvGrpSpPr>
          <p:cNvPr id="2" name="Group 10"/>
          <p:cNvGrpSpPr>
            <a:grpSpLocks/>
          </p:cNvGrpSpPr>
          <p:nvPr/>
        </p:nvGrpSpPr>
        <p:grpSpPr bwMode="auto">
          <a:xfrm>
            <a:off x="1171575" y="6553200"/>
            <a:ext cx="381000" cy="61913"/>
            <a:chOff x="1186890" y="6567488"/>
            <a:chExt cx="381000" cy="62254"/>
          </a:xfrm>
        </p:grpSpPr>
        <p:sp>
          <p:nvSpPr>
            <p:cNvPr id="12" name="5-Point Star 11"/>
            <p:cNvSpPr/>
            <p:nvPr userDrawn="1"/>
          </p:nvSpPr>
          <p:spPr>
            <a:xfrm>
              <a:off x="11868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5-Point Star 12"/>
            <p:cNvSpPr/>
            <p:nvPr userDrawn="1"/>
          </p:nvSpPr>
          <p:spPr>
            <a:xfrm>
              <a:off x="13392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5-Point Star 13"/>
            <p:cNvSpPr/>
            <p:nvPr userDrawn="1"/>
          </p:nvSpPr>
          <p:spPr>
            <a:xfrm>
              <a:off x="14916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 bg1="lt1" tx1="dk1" bg2="lt2" tx2="dk2" accent1="accent1" accent2="accent2" accent3="accent3" accent4="accent4" accent5="accent5" accent6="accent6" hlink="hlink" folHlink="folHlink"/>
  <p:sldLayoutIdLst>
    <p:sldLayoutId id="2147484711" r:id="rId1"/>
    <p:sldLayoutId id="2147484712" r:id="rId2"/>
    <p:sldLayoutId id="2147484713" r:id="rId3"/>
    <p:sldLayoutId id="2147484714" r:id="rId4"/>
    <p:sldLayoutId id="2147484715" r:id="rId5"/>
    <p:sldLayoutId id="2147484716" r:id="rId6"/>
    <p:sldLayoutId id="2147484717" r:id="rId7"/>
    <p:sldLayoutId id="2147484718" r:id="rId8"/>
    <p:sldLayoutId id="2147484719" r:id="rId9"/>
    <p:sldLayoutId id="2147484720" r:id="rId10"/>
    <p:sldLayoutId id="2147484721" r:id="rId11"/>
    <p:sldLayoutId id="2147484722"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1D8B805F-6378-4E82-AA6A-F613AA089E6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24" r:id="rId1"/>
    <p:sldLayoutId id="2147484725" r:id="rId2"/>
    <p:sldLayoutId id="2147484726" r:id="rId3"/>
    <p:sldLayoutId id="2147484727" r:id="rId4"/>
    <p:sldLayoutId id="2147484728" r:id="rId5"/>
    <p:sldLayoutId id="2147484729" r:id="rId6"/>
    <p:sldLayoutId id="2147484730" r:id="rId7"/>
    <p:sldLayoutId id="2147484731" r:id="rId8"/>
    <p:sldLayoutId id="2147484732" r:id="rId9"/>
    <p:sldLayoutId id="2147484733" r:id="rId10"/>
    <p:sldLayoutId id="2147484734"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7409D124-BE3A-49E3-A6D6-647069E89C6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36" r:id="rId1"/>
    <p:sldLayoutId id="2147484737" r:id="rId2"/>
    <p:sldLayoutId id="2147484738" r:id="rId3"/>
    <p:sldLayoutId id="2147484739" r:id="rId4"/>
    <p:sldLayoutId id="2147484740" r:id="rId5"/>
    <p:sldLayoutId id="2147484741" r:id="rId6"/>
    <p:sldLayoutId id="2147484742" r:id="rId7"/>
    <p:sldLayoutId id="2147484743" r:id="rId8"/>
    <p:sldLayoutId id="2147484744" r:id="rId9"/>
    <p:sldLayoutId id="2147484745" r:id="rId10"/>
    <p:sldLayoutId id="2147484746"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fld id="{F048D2B0-0EFE-44B4-BEBC-9F7CD32F3FFC}" type="slidenum">
              <a:rPr lang="en-US"/>
              <a:pPr>
                <a:defRPr/>
              </a:pPr>
              <a:t>‹#›</a:t>
            </a:fld>
            <a:endParaRPr lang="en-US" dirty="0"/>
          </a:p>
        </p:txBody>
      </p:sp>
      <p:pic>
        <p:nvPicPr>
          <p:cNvPr id="5125" name="Picture 8" descr="USACE_logo"/>
          <p:cNvPicPr>
            <a:picLocks noChangeAspect="1" noChangeArrowheads="1"/>
          </p:cNvPicPr>
          <p:nvPr userDrawn="1"/>
        </p:nvPicPr>
        <p:blipFill>
          <a:blip r:embed="rId14" cstate="print"/>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solidFill>
                  <a:srgbClr val="000000"/>
                </a:solidFill>
                <a:latin typeface="Arial"/>
                <a:cs typeface="+mn-cs"/>
              </a:rPr>
              <a:t>BUILDING STRONG</a:t>
            </a:r>
            <a:r>
              <a:rPr lang="en-US" sz="1400" b="1" baseline="-25000" dirty="0">
                <a:solidFill>
                  <a:srgbClr val="000000"/>
                </a:solidFill>
                <a:latin typeface="Arial"/>
                <a:cs typeface="+mn-cs"/>
              </a:rPr>
              <a:t>®</a:t>
            </a:r>
          </a:p>
        </p:txBody>
      </p:sp>
      <p:sp>
        <p:nvSpPr>
          <p:cNvPr id="3082" name="Line 10"/>
          <p:cNvSpPr>
            <a:spLocks noChangeShapeType="1"/>
          </p:cNvSpPr>
          <p:nvPr userDrawn="1"/>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solidFill>
                <a:srgbClr val="000000"/>
              </a:solidFill>
              <a:latin typeface="Arial"/>
              <a:cs typeface="+mn-cs"/>
            </a:endParaRPr>
          </a:p>
        </p:txBody>
      </p:sp>
    </p:spTree>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fld id="{EC2E9E43-08F4-4685-B31B-73A21655B43B}" type="slidenum">
              <a:rPr lang="en-US"/>
              <a:pPr>
                <a:defRPr/>
              </a:pPr>
              <a:t>‹#›</a:t>
            </a:fld>
            <a:endParaRPr lang="en-US" dirty="0"/>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latin typeface="Arial" charset="0"/>
              <a:cs typeface="+mn-cs"/>
            </a:endParaRPr>
          </a:p>
        </p:txBody>
      </p:sp>
      <p:pic>
        <p:nvPicPr>
          <p:cNvPr id="4102" name="Picture 8" descr="USACE_logo"/>
          <p:cNvPicPr>
            <a:picLocks noChangeAspect="1" noChangeArrowheads="1"/>
          </p:cNvPicPr>
          <p:nvPr/>
        </p:nvPicPr>
        <p:blipFill>
          <a:blip r:embed="rId15" cstate="print"/>
          <a:srcRect/>
          <a:stretch>
            <a:fillRect/>
          </a:stretch>
        </p:blipFill>
        <p:spPr bwMode="auto">
          <a:xfrm>
            <a:off x="8004175" y="5729288"/>
            <a:ext cx="758825" cy="519112"/>
          </a:xfrm>
          <a:prstGeom prst="rect">
            <a:avLst/>
          </a:prstGeom>
          <a:noFill/>
          <a:ln w="9525">
            <a:noFill/>
            <a:miter lim="800000"/>
            <a:headEnd/>
            <a:tailEnd/>
          </a:ln>
        </p:spPr>
      </p:pic>
      <p:sp>
        <p:nvSpPr>
          <p:cNvPr id="9"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grpSp>
        <p:nvGrpSpPr>
          <p:cNvPr id="2" name="Group 14"/>
          <p:cNvGrpSpPr>
            <a:grpSpLocks/>
          </p:cNvGrpSpPr>
          <p:nvPr/>
        </p:nvGrpSpPr>
        <p:grpSpPr bwMode="auto">
          <a:xfrm>
            <a:off x="1187450" y="6567488"/>
            <a:ext cx="381000" cy="61912"/>
            <a:chOff x="1186890" y="6567488"/>
            <a:chExt cx="381000" cy="62254"/>
          </a:xfrm>
        </p:grpSpPr>
        <p:sp>
          <p:nvSpPr>
            <p:cNvPr id="10" name="5-Point Star 9"/>
            <p:cNvSpPr/>
            <p:nvPr userDrawn="1"/>
          </p:nvSpPr>
          <p:spPr>
            <a:xfrm>
              <a:off x="11868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5-Point Star 10"/>
            <p:cNvSpPr/>
            <p:nvPr userDrawn="1"/>
          </p:nvSpPr>
          <p:spPr>
            <a:xfrm>
              <a:off x="13392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5-Point Star 13"/>
            <p:cNvSpPr/>
            <p:nvPr userDrawn="1"/>
          </p:nvSpPr>
          <p:spPr>
            <a:xfrm>
              <a:off x="14916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4105" name="Picture 8" descr="USACE_logo"/>
          <p:cNvPicPr>
            <a:picLocks noChangeAspect="1" noChangeArrowheads="1"/>
          </p:cNvPicPr>
          <p:nvPr/>
        </p:nvPicPr>
        <p:blipFill>
          <a:blip r:embed="rId15" cstate="print"/>
          <a:srcRect/>
          <a:stretch>
            <a:fillRect/>
          </a:stretch>
        </p:blipFill>
        <p:spPr bwMode="auto">
          <a:xfrm>
            <a:off x="8001000" y="5715000"/>
            <a:ext cx="758825" cy="519113"/>
          </a:xfrm>
          <a:prstGeom prst="rect">
            <a:avLst/>
          </a:prstGeom>
          <a:noFill/>
          <a:ln w="9525">
            <a:noFill/>
            <a:miter lim="800000"/>
            <a:headEnd/>
            <a:tailEnd/>
          </a:ln>
        </p:spPr>
      </p:pic>
      <p:sp>
        <p:nvSpPr>
          <p:cNvPr id="16" name="Text Box 9"/>
          <p:cNvSpPr txBox="1">
            <a:spLocks noChangeArrowheads="1"/>
          </p:cNvSpPr>
          <p:nvPr/>
        </p:nvSpPr>
        <p:spPr bwMode="auto">
          <a:xfrm>
            <a:off x="6219825"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BUILDING STRONG</a:t>
            </a:r>
            <a:r>
              <a:rPr lang="en-US" sz="1400" b="1" baseline="-25000" dirty="0">
                <a:latin typeface="Arial" charset="0"/>
                <a:cs typeface="+mn-cs"/>
              </a:rPr>
              <a:t>®</a:t>
            </a:r>
          </a:p>
        </p:txBody>
      </p:sp>
    </p:spTree>
  </p:cSld>
  <p:clrMap bg1="lt1" tx1="dk1" bg2="lt2" tx2="dk2" accent1="accent1" accent2="accent2" accent3="accent3" accent4="accent4" accent5="accent5" accent6="accent6" hlink="hlink" folHlink="folHlink"/>
  <p:sldLayoutIdLst>
    <p:sldLayoutId id="2147484748" r:id="rId1"/>
    <p:sldLayoutId id="2147484749" r:id="rId2"/>
    <p:sldLayoutId id="2147484750" r:id="rId3"/>
    <p:sldLayoutId id="2147484751" r:id="rId4"/>
    <p:sldLayoutId id="2147484752" r:id="rId5"/>
    <p:sldLayoutId id="2147484753" r:id="rId6"/>
    <p:sldLayoutId id="2147484754" r:id="rId7"/>
    <p:sldLayoutId id="2147484755" r:id="rId8"/>
    <p:sldLayoutId id="2147484756" r:id="rId9"/>
    <p:sldLayoutId id="2147484757" r:id="rId10"/>
    <p:sldLayoutId id="2147484758" r:id="rId11"/>
    <p:sldLayoutId id="2147484759"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fld id="{425C2464-EB13-43AD-85BF-167DF46F8D13}" type="slidenum">
              <a:rPr lang="en-US"/>
              <a:pPr>
                <a:defRPr/>
              </a:pPr>
              <a:t>‹#›</a:t>
            </a:fld>
            <a:endParaRPr lang="en-US" dirty="0"/>
          </a:p>
        </p:txBody>
      </p:sp>
      <p:pic>
        <p:nvPicPr>
          <p:cNvPr id="5125" name="Picture 8" descr="USACE_logo"/>
          <p:cNvPicPr>
            <a:picLocks noChangeAspect="1" noChangeArrowheads="1"/>
          </p:cNvPicPr>
          <p:nvPr/>
        </p:nvPicPr>
        <p:blipFill>
          <a:blip r:embed="rId15" cstate="print"/>
          <a:srcRect/>
          <a:stretch>
            <a:fillRect/>
          </a:stretch>
        </p:blipFill>
        <p:spPr bwMode="auto">
          <a:xfrm>
            <a:off x="8004175" y="5715000"/>
            <a:ext cx="758825" cy="519113"/>
          </a:xfrm>
          <a:prstGeom prst="rect">
            <a:avLst/>
          </a:prstGeom>
          <a:noFill/>
          <a:ln w="9525">
            <a:noFill/>
            <a:miter lim="800000"/>
            <a:headEnd/>
            <a:tailEnd/>
          </a:ln>
        </p:spPr>
      </p:pic>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solidFill>
                <a:srgbClr val="000000"/>
              </a:solidFill>
              <a:latin typeface="Arial"/>
              <a:cs typeface="+mn-cs"/>
            </a:endParaRPr>
          </a:p>
        </p:txBody>
      </p:sp>
      <p:sp>
        <p:nvSpPr>
          <p:cNvPr id="8" name="Text Box 9"/>
          <p:cNvSpPr txBox="1">
            <a:spLocks noChangeArrowheads="1"/>
          </p:cNvSpPr>
          <p:nvPr/>
        </p:nvSpPr>
        <p:spPr bwMode="auto">
          <a:xfrm>
            <a:off x="6537325" y="6324600"/>
            <a:ext cx="2606675" cy="549275"/>
          </a:xfrm>
          <a:prstGeom prst="rect">
            <a:avLst/>
          </a:prstGeom>
          <a:noFill/>
          <a:ln w="9525">
            <a:noFill/>
            <a:miter lim="800000"/>
            <a:headEnd/>
            <a:tailEnd/>
          </a:ln>
          <a:effectLst/>
        </p:spPr>
        <p:txBody>
          <a:bodyPr>
            <a:spAutoFit/>
          </a:bodyPr>
          <a:lstStyle/>
          <a:p>
            <a:pPr>
              <a:defRPr/>
            </a:pPr>
            <a:r>
              <a:rPr lang="en-US" sz="1200" b="1" dirty="0">
                <a:latin typeface="Arial" charset="0"/>
                <a:cs typeface="+mn-cs"/>
              </a:rPr>
              <a:t>US Army Corps of Engineers</a:t>
            </a:r>
          </a:p>
          <a:p>
            <a:pPr>
              <a:defRPr/>
            </a:pPr>
            <a:r>
              <a:rPr lang="en-US" b="1" dirty="0">
                <a:latin typeface="Arial" charset="0"/>
                <a:cs typeface="+mn-cs"/>
              </a:rPr>
              <a:t>BUILDING STRONG</a:t>
            </a:r>
            <a:r>
              <a:rPr lang="en-US" sz="1400" b="1" baseline="-25000" dirty="0">
                <a:latin typeface="Arial" charset="0"/>
                <a:cs typeface="+mn-cs"/>
              </a:rPr>
              <a:t>®</a:t>
            </a:r>
          </a:p>
        </p:txBody>
      </p:sp>
      <p:sp>
        <p:nvSpPr>
          <p:cNvPr id="10"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grpSp>
        <p:nvGrpSpPr>
          <p:cNvPr id="2" name="Group 10"/>
          <p:cNvGrpSpPr>
            <a:grpSpLocks/>
          </p:cNvGrpSpPr>
          <p:nvPr/>
        </p:nvGrpSpPr>
        <p:grpSpPr bwMode="auto">
          <a:xfrm>
            <a:off x="1171575" y="6553200"/>
            <a:ext cx="381000" cy="61913"/>
            <a:chOff x="1186890" y="6567488"/>
            <a:chExt cx="381000" cy="62254"/>
          </a:xfrm>
        </p:grpSpPr>
        <p:sp>
          <p:nvSpPr>
            <p:cNvPr id="12" name="5-Point Star 11"/>
            <p:cNvSpPr/>
            <p:nvPr userDrawn="1"/>
          </p:nvSpPr>
          <p:spPr>
            <a:xfrm>
              <a:off x="11868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5-Point Star 12"/>
            <p:cNvSpPr/>
            <p:nvPr userDrawn="1"/>
          </p:nvSpPr>
          <p:spPr>
            <a:xfrm>
              <a:off x="13392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5-Point Star 13"/>
            <p:cNvSpPr/>
            <p:nvPr userDrawn="1"/>
          </p:nvSpPr>
          <p:spPr>
            <a:xfrm>
              <a:off x="1491690" y="6567488"/>
              <a:ext cx="76200" cy="62254"/>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 id="2147484772"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3" name="Text Box 9"/>
          <p:cNvSpPr txBox="1">
            <a:spLocks noChangeArrowheads="1"/>
          </p:cNvSpPr>
          <p:nvPr/>
        </p:nvSpPr>
        <p:spPr bwMode="auto">
          <a:xfrm>
            <a:off x="136525" y="6259513"/>
            <a:ext cx="3597275" cy="236537"/>
          </a:xfrm>
          <a:prstGeom prst="rect">
            <a:avLst/>
          </a:prstGeom>
          <a:noFill/>
          <a:ln w="9525">
            <a:noFill/>
            <a:miter lim="800000"/>
            <a:headEnd/>
            <a:tailEnd/>
          </a:ln>
          <a:effectLst/>
        </p:spPr>
        <p:txBody>
          <a:bodyPr>
            <a:spAutoFit/>
          </a:bodyPr>
          <a:lstStyle/>
          <a:p>
            <a:pPr>
              <a:defRPr/>
            </a:pPr>
            <a:endParaRPr lang="en-US" sz="1400" b="1" baseline="-25000" dirty="0"/>
          </a:p>
        </p:txBody>
      </p:sp>
      <p:grpSp>
        <p:nvGrpSpPr>
          <p:cNvPr id="6" name="Group 97"/>
          <p:cNvGrpSpPr>
            <a:grpSpLocks/>
          </p:cNvGrpSpPr>
          <p:nvPr/>
        </p:nvGrpSpPr>
        <p:grpSpPr bwMode="auto">
          <a:xfrm>
            <a:off x="4038600" y="1524000"/>
            <a:ext cx="5181600" cy="5486400"/>
            <a:chOff x="4038600" y="1518819"/>
            <a:chExt cx="5257800" cy="5486400"/>
          </a:xfrm>
        </p:grpSpPr>
        <p:pic>
          <p:nvPicPr>
            <p:cNvPr id="49" name="Picture 48" descr="P1010034.JPG"/>
            <p:cNvPicPr>
              <a:picLocks noChangeAspect="1"/>
            </p:cNvPicPr>
            <p:nvPr userDrawn="1"/>
          </p:nvPicPr>
          <p:blipFill>
            <a:blip r:embed="rId15" cstate="print"/>
            <a:stretch>
              <a:fillRect/>
            </a:stretch>
          </p:blipFill>
          <p:spPr>
            <a:xfrm>
              <a:off x="7467793" y="5252841"/>
              <a:ext cx="670600" cy="838200"/>
            </a:xfrm>
            <a:prstGeom prst="rect">
              <a:avLst/>
            </a:prstGeom>
            <a:ln>
              <a:noFill/>
            </a:ln>
            <a:effectLst>
              <a:softEdge rad="112500"/>
            </a:effectLst>
          </p:spPr>
        </p:pic>
        <p:pic>
          <p:nvPicPr>
            <p:cNvPr id="46" name="Picture 1" descr="C:\Documents and Settings\L4DD9PEB\Desktop\pics\Abiquiu Lake\Abiquiu Fall 5 downstream.JPG"/>
            <p:cNvPicPr>
              <a:picLocks noChangeAspect="1" noChangeArrowheads="1"/>
            </p:cNvPicPr>
            <p:nvPr userDrawn="1"/>
          </p:nvPicPr>
          <p:blipFill>
            <a:blip r:embed="rId16" cstate="print"/>
            <a:srcRect b="24717"/>
            <a:stretch>
              <a:fillRect/>
            </a:stretch>
          </p:blipFill>
          <p:spPr bwMode="auto">
            <a:xfrm>
              <a:off x="6629400" y="4343400"/>
              <a:ext cx="1219200" cy="696310"/>
            </a:xfrm>
            <a:prstGeom prst="rect">
              <a:avLst/>
            </a:prstGeom>
            <a:ln>
              <a:noFill/>
            </a:ln>
            <a:effectLst>
              <a:softEdge rad="112500"/>
            </a:effectLst>
          </p:spPr>
        </p:pic>
        <p:pic>
          <p:nvPicPr>
            <p:cNvPr id="52" name="Picture 11"/>
            <p:cNvPicPr>
              <a:picLocks noChangeAspect="1" noChangeArrowheads="1"/>
            </p:cNvPicPr>
            <p:nvPr userDrawn="1"/>
          </p:nvPicPr>
          <p:blipFill>
            <a:blip r:embed="rId17" cstate="print"/>
            <a:srcRect/>
            <a:stretch>
              <a:fillRect/>
            </a:stretch>
          </p:blipFill>
          <p:spPr bwMode="auto">
            <a:xfrm>
              <a:off x="7543800" y="1518819"/>
              <a:ext cx="1676400" cy="1148181"/>
            </a:xfrm>
            <a:prstGeom prst="rect">
              <a:avLst/>
            </a:prstGeom>
            <a:ln>
              <a:noFill/>
            </a:ln>
            <a:effectLst>
              <a:softEdge rad="112500"/>
            </a:effectLst>
          </p:spPr>
        </p:pic>
        <p:pic>
          <p:nvPicPr>
            <p:cNvPr id="47" name="Picture 10"/>
            <p:cNvPicPr>
              <a:picLocks noChangeAspect="1" noChangeArrowheads="1"/>
            </p:cNvPicPr>
            <p:nvPr userDrawn="1"/>
          </p:nvPicPr>
          <p:blipFill>
            <a:blip r:embed="rId18" cstate="print"/>
            <a:srcRect/>
            <a:stretch>
              <a:fillRect/>
            </a:stretch>
          </p:blipFill>
          <p:spPr bwMode="auto">
            <a:xfrm>
              <a:off x="5911186" y="2895600"/>
              <a:ext cx="870614" cy="1515132"/>
            </a:xfrm>
            <a:prstGeom prst="rect">
              <a:avLst/>
            </a:prstGeom>
            <a:ln>
              <a:noFill/>
            </a:ln>
            <a:effectLst>
              <a:softEdge rad="112500"/>
            </a:effectLst>
          </p:spPr>
        </p:pic>
        <p:pic>
          <p:nvPicPr>
            <p:cNvPr id="50" name="Picture 3"/>
            <p:cNvPicPr>
              <a:picLocks noChangeAspect="1" noChangeArrowheads="1"/>
            </p:cNvPicPr>
            <p:nvPr userDrawn="1"/>
          </p:nvPicPr>
          <p:blipFill>
            <a:blip r:embed="rId19" cstate="print"/>
            <a:srcRect/>
            <a:stretch>
              <a:fillRect/>
            </a:stretch>
          </p:blipFill>
          <p:spPr bwMode="auto">
            <a:xfrm>
              <a:off x="5893082" y="2514600"/>
              <a:ext cx="851462" cy="636832"/>
            </a:xfrm>
            <a:prstGeom prst="rect">
              <a:avLst/>
            </a:prstGeom>
            <a:ln>
              <a:noFill/>
            </a:ln>
            <a:effectLst>
              <a:softEdge rad="112500"/>
            </a:effectLst>
          </p:spPr>
        </p:pic>
        <p:pic>
          <p:nvPicPr>
            <p:cNvPr id="54" name="Picture 2" descr="\\spa-fs1alb\User\Common\PAO\PUBLIC AFFAIRS OFFICE\PHOTOS\PHOTO DRIVE\2011 Photo Drive\winners\Rio Grande at Cochiti Lake.JPG"/>
            <p:cNvPicPr>
              <a:picLocks noChangeAspect="1" noChangeArrowheads="1"/>
            </p:cNvPicPr>
            <p:nvPr userDrawn="1"/>
          </p:nvPicPr>
          <p:blipFill>
            <a:blip r:embed="rId20" cstate="print"/>
            <a:srcRect/>
            <a:stretch>
              <a:fillRect/>
            </a:stretch>
          </p:blipFill>
          <p:spPr bwMode="auto">
            <a:xfrm>
              <a:off x="5334000" y="2895600"/>
              <a:ext cx="918683" cy="610170"/>
            </a:xfrm>
            <a:prstGeom prst="rect">
              <a:avLst/>
            </a:prstGeom>
            <a:ln>
              <a:noFill/>
            </a:ln>
            <a:effectLst>
              <a:softEdge rad="112500"/>
            </a:effectLst>
          </p:spPr>
        </p:pic>
        <p:pic>
          <p:nvPicPr>
            <p:cNvPr id="55" name="Picture 7"/>
            <p:cNvPicPr>
              <a:picLocks noChangeAspect="1" noChangeArrowheads="1"/>
            </p:cNvPicPr>
            <p:nvPr userDrawn="1"/>
          </p:nvPicPr>
          <p:blipFill>
            <a:blip r:embed="rId21" cstate="print"/>
            <a:srcRect/>
            <a:stretch>
              <a:fillRect/>
            </a:stretch>
          </p:blipFill>
          <p:spPr bwMode="auto">
            <a:xfrm>
              <a:off x="4927318" y="3276600"/>
              <a:ext cx="1324460" cy="990600"/>
            </a:xfrm>
            <a:prstGeom prst="rect">
              <a:avLst/>
            </a:prstGeom>
            <a:ln>
              <a:noFill/>
            </a:ln>
            <a:effectLst>
              <a:softEdge rad="112500"/>
            </a:effectLst>
          </p:spPr>
        </p:pic>
        <p:pic>
          <p:nvPicPr>
            <p:cNvPr id="56" name="Picture 9"/>
            <p:cNvPicPr>
              <a:picLocks noChangeAspect="1" noChangeArrowheads="1"/>
            </p:cNvPicPr>
            <p:nvPr userDrawn="1"/>
          </p:nvPicPr>
          <p:blipFill>
            <a:blip r:embed="rId22" cstate="print"/>
            <a:srcRect/>
            <a:stretch>
              <a:fillRect/>
            </a:stretch>
          </p:blipFill>
          <p:spPr bwMode="auto">
            <a:xfrm>
              <a:off x="6858000" y="4876800"/>
              <a:ext cx="1066800" cy="797889"/>
            </a:xfrm>
            <a:prstGeom prst="rect">
              <a:avLst/>
            </a:prstGeom>
            <a:ln>
              <a:noFill/>
            </a:ln>
            <a:effectLst>
              <a:softEdge rad="112500"/>
            </a:effectLst>
          </p:spPr>
        </p:pic>
        <p:pic>
          <p:nvPicPr>
            <p:cNvPr id="3" name="Picture 36" descr="P:\COMMON\PUBLIC AFFAIRS OFFICE\PHOTOS\2010 Photo contest\Photo 3.jpg"/>
            <p:cNvPicPr>
              <a:picLocks noChangeAspect="1" noChangeArrowheads="1"/>
            </p:cNvPicPr>
            <p:nvPr userDrawn="1"/>
          </p:nvPicPr>
          <p:blipFill>
            <a:blip r:embed="rId23" cstate="print"/>
            <a:srcRect/>
            <a:stretch>
              <a:fillRect/>
            </a:stretch>
          </p:blipFill>
          <p:spPr bwMode="auto">
            <a:xfrm>
              <a:off x="5249300" y="4973186"/>
              <a:ext cx="1303900" cy="1270033"/>
            </a:xfrm>
            <a:prstGeom prst="rect">
              <a:avLst/>
            </a:prstGeom>
            <a:ln>
              <a:noFill/>
            </a:ln>
            <a:effectLst>
              <a:softEdge rad="112500"/>
            </a:effectLst>
          </p:spPr>
        </p:pic>
        <p:pic>
          <p:nvPicPr>
            <p:cNvPr id="4" name="Picture 37" descr="P:\COMMON\PUBLIC AFFAIRS OFFICE\PHOTOS\2010 Photo contest\Photo 7.jpg"/>
            <p:cNvPicPr>
              <a:picLocks noChangeAspect="1" noChangeArrowheads="1"/>
            </p:cNvPicPr>
            <p:nvPr userDrawn="1"/>
          </p:nvPicPr>
          <p:blipFill>
            <a:blip r:embed="rId24" cstate="print"/>
            <a:srcRect/>
            <a:stretch>
              <a:fillRect/>
            </a:stretch>
          </p:blipFill>
          <p:spPr bwMode="auto">
            <a:xfrm>
              <a:off x="4495800" y="3982508"/>
              <a:ext cx="1447800" cy="1065742"/>
            </a:xfrm>
            <a:prstGeom prst="rect">
              <a:avLst/>
            </a:prstGeom>
            <a:ln>
              <a:noFill/>
            </a:ln>
            <a:effectLst>
              <a:softEdge rad="112500"/>
            </a:effectLst>
          </p:spPr>
        </p:pic>
        <p:pic>
          <p:nvPicPr>
            <p:cNvPr id="5" name="Picture 38" descr="P:\COMMON\PUBLIC AFFAIRS OFFICE\PHOTOS\2010 Photo contest\Photo 13.jpg"/>
            <p:cNvPicPr>
              <a:picLocks noChangeAspect="1" noChangeArrowheads="1"/>
            </p:cNvPicPr>
            <p:nvPr userDrawn="1"/>
          </p:nvPicPr>
          <p:blipFill>
            <a:blip r:embed="rId25" cstate="print"/>
            <a:srcRect/>
            <a:stretch>
              <a:fillRect/>
            </a:stretch>
          </p:blipFill>
          <p:spPr bwMode="auto">
            <a:xfrm>
              <a:off x="7315200" y="5943600"/>
              <a:ext cx="990704" cy="1033818"/>
            </a:xfrm>
            <a:prstGeom prst="rect">
              <a:avLst/>
            </a:prstGeom>
            <a:ln>
              <a:noFill/>
            </a:ln>
            <a:effectLst>
              <a:softEdge rad="112500"/>
            </a:effectLst>
          </p:spPr>
        </p:pic>
        <p:pic>
          <p:nvPicPr>
            <p:cNvPr id="1064" name="Picture 40" descr="P:\COMMON\PUBLIC AFFAIRS OFFICE\PHOTOS\2010 Photo contest\Photo 29.jpg"/>
            <p:cNvPicPr>
              <a:picLocks noChangeAspect="1" noChangeArrowheads="1"/>
            </p:cNvPicPr>
            <p:nvPr userDrawn="1"/>
          </p:nvPicPr>
          <p:blipFill>
            <a:blip r:embed="rId26" cstate="print"/>
            <a:srcRect/>
            <a:stretch>
              <a:fillRect/>
            </a:stretch>
          </p:blipFill>
          <p:spPr bwMode="auto">
            <a:xfrm>
              <a:off x="4267200" y="4743450"/>
              <a:ext cx="1295400" cy="971550"/>
            </a:xfrm>
            <a:prstGeom prst="rect">
              <a:avLst/>
            </a:prstGeom>
            <a:ln>
              <a:noFill/>
            </a:ln>
            <a:effectLst>
              <a:softEdge rad="112500"/>
            </a:effectLst>
          </p:spPr>
        </p:pic>
        <p:pic>
          <p:nvPicPr>
            <p:cNvPr id="81" name="Picture 2" descr="C:\Users\L4DE9JD9\AppData\Local\Microsoft\Windows\Temporary Internet Files\Content.Outlook\2305KCUU\MerryXmasfromKandahar.jpg"/>
            <p:cNvPicPr>
              <a:picLocks noChangeAspect="1" noChangeArrowheads="1"/>
            </p:cNvPicPr>
            <p:nvPr userDrawn="1"/>
          </p:nvPicPr>
          <p:blipFill>
            <a:blip r:embed="rId27" cstate="print"/>
            <a:srcRect/>
            <a:stretch>
              <a:fillRect/>
            </a:stretch>
          </p:blipFill>
          <p:spPr bwMode="auto">
            <a:xfrm>
              <a:off x="5486400" y="4202011"/>
              <a:ext cx="1470804" cy="974408"/>
            </a:xfrm>
            <a:prstGeom prst="rect">
              <a:avLst/>
            </a:prstGeom>
            <a:ln>
              <a:noFill/>
            </a:ln>
            <a:effectLst>
              <a:softEdge rad="112500"/>
            </a:effectLst>
          </p:spPr>
        </p:pic>
        <p:pic>
          <p:nvPicPr>
            <p:cNvPr id="82" name="Picture 2" descr="C:\Users\L4DE9JD9\AppData\Local\Microsoft\Windows\Temporary Internet Files\Content.Outlook\2305KCUU\IMG_5776.JPG"/>
            <p:cNvPicPr>
              <a:picLocks noChangeAspect="1" noChangeArrowheads="1"/>
            </p:cNvPicPr>
            <p:nvPr userDrawn="1"/>
          </p:nvPicPr>
          <p:blipFill>
            <a:blip r:embed="rId28" cstate="print"/>
            <a:srcRect r="4347"/>
            <a:stretch>
              <a:fillRect/>
            </a:stretch>
          </p:blipFill>
          <p:spPr bwMode="auto">
            <a:xfrm>
              <a:off x="7620177" y="4414577"/>
              <a:ext cx="1676223" cy="1447642"/>
            </a:xfrm>
            <a:prstGeom prst="rect">
              <a:avLst/>
            </a:prstGeom>
            <a:ln>
              <a:noFill/>
            </a:ln>
            <a:effectLst>
              <a:softEdge rad="112500"/>
            </a:effectLst>
          </p:spPr>
        </p:pic>
        <p:pic>
          <p:nvPicPr>
            <p:cNvPr id="84" name="Picture 2"/>
            <p:cNvPicPr>
              <a:picLocks noChangeAspect="1" noChangeArrowheads="1"/>
            </p:cNvPicPr>
            <p:nvPr userDrawn="1"/>
          </p:nvPicPr>
          <p:blipFill>
            <a:blip r:embed="rId29" cstate="print"/>
            <a:srcRect/>
            <a:stretch>
              <a:fillRect/>
            </a:stretch>
          </p:blipFill>
          <p:spPr bwMode="auto">
            <a:xfrm>
              <a:off x="7772561" y="3576313"/>
              <a:ext cx="1523839" cy="1042627"/>
            </a:xfrm>
            <a:prstGeom prst="rect">
              <a:avLst/>
            </a:prstGeom>
            <a:ln>
              <a:noFill/>
            </a:ln>
            <a:effectLst>
              <a:softEdge rad="112500"/>
            </a:effectLst>
          </p:spPr>
        </p:pic>
        <p:pic>
          <p:nvPicPr>
            <p:cNvPr id="85" name="Picture 3" descr="U:\L4RD9AES\Emergency\2012\Whitewater - Baldy\White Water Cr High Water Photos\103_0471.jpg"/>
            <p:cNvPicPr>
              <a:picLocks noChangeAspect="1" noChangeArrowheads="1"/>
            </p:cNvPicPr>
            <p:nvPr userDrawn="1"/>
          </p:nvPicPr>
          <p:blipFill>
            <a:blip r:embed="rId30" cstate="print"/>
            <a:srcRect/>
            <a:stretch>
              <a:fillRect/>
            </a:stretch>
          </p:blipFill>
          <p:spPr bwMode="auto">
            <a:xfrm>
              <a:off x="7543800" y="2247901"/>
              <a:ext cx="1676401" cy="1028700"/>
            </a:xfrm>
            <a:prstGeom prst="rect">
              <a:avLst/>
            </a:prstGeom>
            <a:ln>
              <a:noFill/>
            </a:ln>
            <a:effectLst>
              <a:softEdge rad="112500"/>
            </a:effectLst>
          </p:spPr>
        </p:pic>
        <p:pic>
          <p:nvPicPr>
            <p:cNvPr id="86" name="Picture 2" descr="P:\DERALL\1-Events and Exercises\2012\Waldo Canyon Fire\Photos of field assessment\Cheryls Photos\P7102670.JPG"/>
            <p:cNvPicPr>
              <a:picLocks noChangeAspect="1" noChangeArrowheads="1"/>
            </p:cNvPicPr>
            <p:nvPr userDrawn="1"/>
          </p:nvPicPr>
          <p:blipFill>
            <a:blip r:embed="rId31" cstate="print"/>
            <a:srcRect l="14225" t="32283" r="22402"/>
            <a:stretch>
              <a:fillRect/>
            </a:stretch>
          </p:blipFill>
          <p:spPr bwMode="auto">
            <a:xfrm>
              <a:off x="6629400" y="3657600"/>
              <a:ext cx="1371600" cy="1115856"/>
            </a:xfrm>
            <a:prstGeom prst="rect">
              <a:avLst/>
            </a:prstGeom>
            <a:ln>
              <a:noFill/>
            </a:ln>
            <a:effectLst>
              <a:softEdge rad="112500"/>
            </a:effectLst>
          </p:spPr>
        </p:pic>
        <p:pic>
          <p:nvPicPr>
            <p:cNvPr id="87" name="Picture 86" descr="P:\COMMON\2011 LDP2 photos\20111019-IMG_7038.jpg"/>
            <p:cNvPicPr/>
            <p:nvPr userDrawn="1"/>
          </p:nvPicPr>
          <p:blipFill>
            <a:blip r:embed="rId32" cstate="print"/>
            <a:srcRect/>
            <a:stretch>
              <a:fillRect/>
            </a:stretch>
          </p:blipFill>
          <p:spPr bwMode="auto">
            <a:xfrm>
              <a:off x="5410200" y="6019800"/>
              <a:ext cx="1210700" cy="909219"/>
            </a:xfrm>
            <a:prstGeom prst="rect">
              <a:avLst/>
            </a:prstGeom>
            <a:ln>
              <a:noFill/>
            </a:ln>
            <a:effectLst>
              <a:softEdge rad="112500"/>
            </a:effectLst>
          </p:spPr>
        </p:pic>
        <p:pic>
          <p:nvPicPr>
            <p:cNvPr id="88" name="Picture 2" descr="C:\Users\L4DE9JD9\AppData\Local\Microsoft\Windows\Temporary Internet Files\Content.Outlook\2305KCUU\IMG_5220x.jpg"/>
            <p:cNvPicPr>
              <a:picLocks noChangeAspect="1" noChangeArrowheads="1"/>
            </p:cNvPicPr>
            <p:nvPr userDrawn="1"/>
          </p:nvPicPr>
          <p:blipFill>
            <a:blip r:embed="rId33" cstate="print"/>
            <a:srcRect/>
            <a:stretch>
              <a:fillRect/>
            </a:stretch>
          </p:blipFill>
          <p:spPr bwMode="auto">
            <a:xfrm flipH="1">
              <a:off x="6400800" y="4495800"/>
              <a:ext cx="610330" cy="1139283"/>
            </a:xfrm>
            <a:prstGeom prst="rect">
              <a:avLst/>
            </a:prstGeom>
            <a:ln>
              <a:noFill/>
            </a:ln>
            <a:effectLst>
              <a:softEdge rad="112500"/>
            </a:effectLst>
          </p:spPr>
        </p:pic>
        <p:pic>
          <p:nvPicPr>
            <p:cNvPr id="90" name="Picture 4" descr="C:\Users\L4DE9JD9\AppData\Local\Microsoft\Windows\Temporary Internet Files\Content.Outlook\2305KCUU\120701-A-ZQ731-018.jpg"/>
            <p:cNvPicPr>
              <a:picLocks noChangeAspect="1" noChangeArrowheads="1"/>
            </p:cNvPicPr>
            <p:nvPr userDrawn="1"/>
          </p:nvPicPr>
          <p:blipFill>
            <a:blip r:embed="rId34" cstate="print"/>
            <a:srcRect l="25833" t="5556" r="5000"/>
            <a:stretch>
              <a:fillRect/>
            </a:stretch>
          </p:blipFill>
          <p:spPr bwMode="auto">
            <a:xfrm flipH="1">
              <a:off x="4038600" y="5504095"/>
              <a:ext cx="1595949" cy="1430105"/>
            </a:xfrm>
            <a:prstGeom prst="rect">
              <a:avLst/>
            </a:prstGeom>
            <a:ln>
              <a:noFill/>
            </a:ln>
            <a:effectLst>
              <a:softEdge rad="112500"/>
            </a:effectLst>
          </p:spPr>
        </p:pic>
        <p:pic>
          <p:nvPicPr>
            <p:cNvPr id="89" name="Picture 3" descr="C:\Users\L4DE9JD9\AppData\Local\Microsoft\Windows\Temporary Internet Files\Content.Outlook\2305KCUU\110609-A-XE383-001.jpg"/>
            <p:cNvPicPr>
              <a:picLocks noChangeAspect="1" noChangeArrowheads="1"/>
            </p:cNvPicPr>
            <p:nvPr userDrawn="1"/>
          </p:nvPicPr>
          <p:blipFill>
            <a:blip r:embed="rId35" cstate="print"/>
            <a:srcRect t="5534" r="6432"/>
            <a:stretch>
              <a:fillRect/>
            </a:stretch>
          </p:blipFill>
          <p:spPr bwMode="auto">
            <a:xfrm flipH="1">
              <a:off x="6239900" y="5786018"/>
              <a:ext cx="1380098" cy="1219201"/>
            </a:xfrm>
            <a:prstGeom prst="rect">
              <a:avLst/>
            </a:prstGeom>
            <a:ln>
              <a:noFill/>
            </a:ln>
            <a:effectLst>
              <a:softEdge rad="112500"/>
            </a:effectLst>
          </p:spPr>
        </p:pic>
        <p:pic>
          <p:nvPicPr>
            <p:cNvPr id="83" name="Picture 5" descr="C:\Users\l4pm9jrd\AppData\Local\Microsoft\Windows\Temporary Internet Files\Content.Outlook\VVTOQ057\Antelope_Wells_Port_of_Entry_New_Mexico_Fall_2011 (2).jpg"/>
            <p:cNvPicPr>
              <a:picLocks noChangeAspect="1" noChangeArrowheads="1"/>
            </p:cNvPicPr>
            <p:nvPr userDrawn="1"/>
          </p:nvPicPr>
          <p:blipFill>
            <a:blip r:embed="rId36" cstate="print"/>
            <a:srcRect/>
            <a:stretch>
              <a:fillRect/>
            </a:stretch>
          </p:blipFill>
          <p:spPr bwMode="auto">
            <a:xfrm>
              <a:off x="7848600" y="2938614"/>
              <a:ext cx="1348729" cy="1094934"/>
            </a:xfrm>
            <a:prstGeom prst="rect">
              <a:avLst/>
            </a:prstGeom>
            <a:ln>
              <a:noFill/>
            </a:ln>
            <a:effectLst>
              <a:softEdge rad="112500"/>
            </a:effectLst>
          </p:spPr>
        </p:pic>
        <p:pic>
          <p:nvPicPr>
            <p:cNvPr id="91" name="Picture 3"/>
            <p:cNvPicPr>
              <a:picLocks noChangeAspect="1" noChangeArrowheads="1"/>
            </p:cNvPicPr>
            <p:nvPr userDrawn="1"/>
          </p:nvPicPr>
          <p:blipFill>
            <a:blip r:embed="rId37" cstate="print"/>
            <a:srcRect/>
            <a:stretch>
              <a:fillRect/>
            </a:stretch>
          </p:blipFill>
          <p:spPr bwMode="auto">
            <a:xfrm>
              <a:off x="6553201" y="2057400"/>
              <a:ext cx="1066800" cy="1042151"/>
            </a:xfrm>
            <a:prstGeom prst="rect">
              <a:avLst/>
            </a:prstGeom>
            <a:ln>
              <a:noFill/>
            </a:ln>
            <a:effectLst>
              <a:softEdge rad="112500"/>
            </a:effectLst>
          </p:spPr>
        </p:pic>
        <p:pic>
          <p:nvPicPr>
            <p:cNvPr id="1063" name="Picture 39" descr="P:\COMMON\PUBLIC AFFAIRS OFFICE\PHOTOS\2010 Photo contest\Photo 14.JPG"/>
            <p:cNvPicPr>
              <a:picLocks noChangeAspect="1" noChangeArrowheads="1"/>
            </p:cNvPicPr>
            <p:nvPr userDrawn="1"/>
          </p:nvPicPr>
          <p:blipFill>
            <a:blip r:embed="rId38" cstate="print"/>
            <a:srcRect/>
            <a:stretch>
              <a:fillRect/>
            </a:stretch>
          </p:blipFill>
          <p:spPr bwMode="auto">
            <a:xfrm>
              <a:off x="6629400" y="2819400"/>
              <a:ext cx="1524000" cy="1143000"/>
            </a:xfrm>
            <a:prstGeom prst="rect">
              <a:avLst/>
            </a:prstGeom>
            <a:ln>
              <a:noFill/>
            </a:ln>
            <a:effectLst>
              <a:softEdge rad="112500"/>
            </a:effectLst>
          </p:spPr>
        </p:pic>
        <p:pic>
          <p:nvPicPr>
            <p:cNvPr id="51" name="Picture 10"/>
            <p:cNvPicPr>
              <a:picLocks noChangeAspect="1" noChangeArrowheads="1"/>
            </p:cNvPicPr>
            <p:nvPr userDrawn="1"/>
          </p:nvPicPr>
          <p:blipFill>
            <a:blip r:embed="rId39" cstate="print"/>
            <a:srcRect/>
            <a:stretch>
              <a:fillRect/>
            </a:stretch>
          </p:blipFill>
          <p:spPr bwMode="auto">
            <a:xfrm>
              <a:off x="6401132" y="5252841"/>
              <a:ext cx="1218868" cy="761778"/>
            </a:xfrm>
            <a:prstGeom prst="rect">
              <a:avLst/>
            </a:prstGeom>
            <a:ln>
              <a:noFill/>
            </a:ln>
            <a:effectLst>
              <a:softEdge rad="112500"/>
            </a:effectLst>
          </p:spPr>
        </p:pic>
      </p:grpSp>
      <p:pic>
        <p:nvPicPr>
          <p:cNvPr id="1028" name="Picture 23" descr="ppt_camo_bkgrnd-03"/>
          <p:cNvPicPr>
            <a:picLocks noChangeAspect="1" noChangeArrowheads="1"/>
          </p:cNvPicPr>
          <p:nvPr/>
        </p:nvPicPr>
        <p:blipFill>
          <a:blip r:embed="rId40" cstate="print"/>
          <a:srcRect/>
          <a:stretch>
            <a:fillRect/>
          </a:stretch>
        </p:blipFill>
        <p:spPr bwMode="auto">
          <a:xfrm>
            <a:off x="0" y="-3175"/>
            <a:ext cx="9067800" cy="6861175"/>
          </a:xfrm>
          <a:prstGeom prst="rect">
            <a:avLst/>
          </a:prstGeom>
          <a:noFill/>
          <a:ln w="9525">
            <a:noFill/>
            <a:miter lim="800000"/>
            <a:headEnd/>
            <a:tailEnd/>
          </a:ln>
        </p:spPr>
      </p:pic>
      <p:sp>
        <p:nvSpPr>
          <p:cNvPr id="93"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t>One Team            Destined For Greatness</a:t>
            </a:r>
            <a:endParaRPr lang="en-US" sz="1400" b="1" baseline="-25000" dirty="0"/>
          </a:p>
        </p:txBody>
      </p:sp>
      <p:sp>
        <p:nvSpPr>
          <p:cNvPr id="94" name="5-Point Star 93"/>
          <p:cNvSpPr/>
          <p:nvPr/>
        </p:nvSpPr>
        <p:spPr>
          <a:xfrm>
            <a:off x="11430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5-Point Star 94"/>
          <p:cNvSpPr/>
          <p:nvPr/>
        </p:nvSpPr>
        <p:spPr>
          <a:xfrm>
            <a:off x="1295400"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5-Point Star 95"/>
          <p:cNvSpPr/>
          <p:nvPr/>
        </p:nvSpPr>
        <p:spPr>
          <a:xfrm>
            <a:off x="144780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39"/>
          <p:cNvGrpSpPr>
            <a:grpSpLocks/>
          </p:cNvGrpSpPr>
          <p:nvPr/>
        </p:nvGrpSpPr>
        <p:grpSpPr bwMode="auto">
          <a:xfrm>
            <a:off x="4114800" y="1905000"/>
            <a:ext cx="4876800" cy="4876800"/>
            <a:chOff x="4267200" y="1828799"/>
            <a:chExt cx="4724401" cy="4876801"/>
          </a:xfrm>
        </p:grpSpPr>
        <p:cxnSp>
          <p:nvCxnSpPr>
            <p:cNvPr id="45" name="Straight Connector 44"/>
            <p:cNvCxnSpPr/>
            <p:nvPr userDrawn="1"/>
          </p:nvCxnSpPr>
          <p:spPr bwMode="auto">
            <a:xfrm rot="16200000" flipV="1">
              <a:off x="5867040" y="3353208"/>
              <a:ext cx="4648971" cy="1600152"/>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16200000" flipV="1">
              <a:off x="5524476" y="3162131"/>
              <a:ext cx="3810001" cy="2972138"/>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10800000">
              <a:off x="4267200" y="5334000"/>
              <a:ext cx="4572290" cy="1371600"/>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flipH="1" flipV="1">
              <a:off x="4911437" y="3971636"/>
              <a:ext cx="3928053" cy="2733964"/>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2" name="Picture 8" descr="USACE_logo"/>
          <p:cNvPicPr>
            <a:picLocks noChangeAspect="1" noChangeArrowheads="1"/>
          </p:cNvPicPr>
          <p:nvPr/>
        </p:nvPicPr>
        <p:blipFill>
          <a:blip r:embed="rId41" cstate="print"/>
          <a:srcRect/>
          <a:stretch>
            <a:fillRect/>
          </a:stretch>
        </p:blipFill>
        <p:spPr bwMode="auto">
          <a:xfrm>
            <a:off x="228600" y="5005387"/>
            <a:ext cx="1371600" cy="938213"/>
          </a:xfrm>
          <a:prstGeom prst="rect">
            <a:avLst/>
          </a:prstGeom>
          <a:noFill/>
          <a:ln w="9525">
            <a:noFill/>
            <a:miter lim="800000"/>
            <a:headEnd/>
            <a:tailEnd/>
          </a:ln>
        </p:spPr>
      </p:pic>
      <p:sp>
        <p:nvSpPr>
          <p:cNvPr id="97" name="Text Box 9"/>
          <p:cNvSpPr txBox="1">
            <a:spLocks noChangeArrowheads="1"/>
          </p:cNvSpPr>
          <p:nvPr/>
        </p:nvSpPr>
        <p:spPr bwMode="auto">
          <a:xfrm>
            <a:off x="136525" y="5943600"/>
            <a:ext cx="3597275" cy="549275"/>
          </a:xfrm>
          <a:prstGeom prst="rect">
            <a:avLst/>
          </a:prstGeom>
          <a:noFill/>
          <a:ln w="9525">
            <a:noFill/>
            <a:miter lim="800000"/>
            <a:headEnd/>
            <a:tailEnd/>
          </a:ln>
          <a:effectLst/>
        </p:spPr>
        <p:txBody>
          <a:bodyPr>
            <a:spAutoFit/>
          </a:bodyPr>
          <a:lstStyle/>
          <a:p>
            <a:pPr>
              <a:defRPr/>
            </a:pPr>
            <a:r>
              <a:rPr lang="en-US" sz="1200" b="1" dirty="0"/>
              <a:t>US Army Corps of Engineers</a:t>
            </a:r>
          </a:p>
          <a:p>
            <a:pPr>
              <a:defRPr/>
            </a:pPr>
            <a:r>
              <a:rPr lang="en-US" b="1" dirty="0"/>
              <a:t>BUILDING STRONG</a:t>
            </a:r>
            <a:r>
              <a:rPr lang="en-US" sz="1400" b="1" baseline="-25000" dirty="0"/>
              <a:t>®</a:t>
            </a:r>
          </a:p>
        </p:txBody>
      </p:sp>
      <p:pic>
        <p:nvPicPr>
          <p:cNvPr id="2" name="Picture 21" descr="white_curve"/>
          <p:cNvPicPr>
            <a:picLocks noChangeAspect="1" noChangeArrowheads="1"/>
          </p:cNvPicPr>
          <p:nvPr/>
        </p:nvPicPr>
        <p:blipFill>
          <a:blip r:embed="rId42" cstate="print"/>
          <a:srcRect/>
          <a:stretch>
            <a:fillRect/>
          </a:stretch>
        </p:blipFill>
        <p:spPr bwMode="auto">
          <a:xfrm>
            <a:off x="3886200" y="1523999"/>
            <a:ext cx="5257800" cy="5334001"/>
          </a:xfrm>
          <a:prstGeom prst="rect">
            <a:avLst/>
          </a:prstGeom>
          <a:ln>
            <a:noFill/>
          </a:ln>
          <a:effectLst>
            <a:outerShdw blurRad="292100" dist="139700" dir="2700000" algn="tl" rotWithShape="0">
              <a:srgbClr val="333333">
                <a:alpha val="65000"/>
              </a:srgbClr>
            </a:outerShdw>
          </a:effectLst>
        </p:spPr>
      </p:pic>
      <p:sp>
        <p:nvSpPr>
          <p:cNvPr id="44" name="Text Box 5"/>
          <p:cNvSpPr txBox="1">
            <a:spLocks noChangeArrowheads="1"/>
          </p:cNvSpPr>
          <p:nvPr/>
        </p:nvSpPr>
        <p:spPr bwMode="auto">
          <a:xfrm>
            <a:off x="0" y="152400"/>
            <a:ext cx="9144000" cy="1523494"/>
          </a:xfrm>
          <a:prstGeom prst="rect">
            <a:avLst/>
          </a:prstGeom>
          <a:noFill/>
          <a:ln w="9525" algn="ctr">
            <a:noFill/>
            <a:miter lim="800000"/>
            <a:headEnd/>
            <a:tailEnd/>
          </a:ln>
        </p:spPr>
        <p:txBody>
          <a:bodyPr>
            <a:spAutoFit/>
          </a:bodyPr>
          <a:lstStyle/>
          <a:p>
            <a:pPr algn="ctr" eaLnBrk="0" hangingPunct="0"/>
            <a:r>
              <a:rPr lang="en-US" sz="4000" b="1" i="1" dirty="0" smtClean="0">
                <a:effectLst>
                  <a:outerShdw blurRad="38100" dist="38100" dir="2700000" algn="tl">
                    <a:srgbClr val="000000"/>
                  </a:outerShdw>
                </a:effectLst>
              </a:rPr>
              <a:t>Title</a:t>
            </a:r>
          </a:p>
          <a:p>
            <a:pPr algn="ctr" eaLnBrk="0" hangingPunct="0">
              <a:spcBef>
                <a:spcPts val="600"/>
              </a:spcBef>
            </a:pPr>
            <a:r>
              <a:rPr lang="en-US" sz="2400" dirty="0" smtClean="0"/>
              <a:t>Date</a:t>
            </a:r>
          </a:p>
          <a:p>
            <a:pPr algn="ctr" eaLnBrk="0" hangingPunct="0"/>
            <a:endParaRPr lang="en-US" sz="2400" dirty="0"/>
          </a:p>
        </p:txBody>
      </p:sp>
      <p:sp>
        <p:nvSpPr>
          <p:cNvPr id="48" name="Text Box 4"/>
          <p:cNvSpPr txBox="1">
            <a:spLocks noChangeArrowheads="1"/>
          </p:cNvSpPr>
          <p:nvPr/>
        </p:nvSpPr>
        <p:spPr bwMode="auto">
          <a:xfrm>
            <a:off x="304800" y="2402919"/>
            <a:ext cx="3505200" cy="984885"/>
          </a:xfrm>
          <a:prstGeom prst="rect">
            <a:avLst/>
          </a:prstGeom>
          <a:noFill/>
          <a:ln w="9525">
            <a:noFill/>
            <a:miter lim="800000"/>
            <a:headEnd/>
            <a:tailEnd/>
          </a:ln>
        </p:spPr>
        <p:txBody>
          <a:bodyPr>
            <a:spAutoFit/>
          </a:bodyPr>
          <a:lstStyle/>
          <a:p>
            <a:pPr>
              <a:spcBef>
                <a:spcPts val="0"/>
              </a:spcBef>
            </a:pPr>
            <a:r>
              <a:rPr lang="en-US" sz="1600" b="1" dirty="0" smtClean="0"/>
              <a:t>LTC Antoinette Gant</a:t>
            </a:r>
          </a:p>
          <a:p>
            <a:pPr>
              <a:spcBef>
                <a:spcPts val="0"/>
              </a:spcBef>
            </a:pPr>
            <a:r>
              <a:rPr lang="en-US" sz="1400" dirty="0" smtClean="0"/>
              <a:t>Commander</a:t>
            </a:r>
            <a:endParaRPr lang="en-US" sz="1400" dirty="0"/>
          </a:p>
          <a:p>
            <a:pPr>
              <a:spcBef>
                <a:spcPts val="0"/>
              </a:spcBef>
            </a:pPr>
            <a:r>
              <a:rPr lang="en-US" sz="1400" dirty="0" smtClean="0"/>
              <a:t>Albuquerque District</a:t>
            </a:r>
          </a:p>
          <a:p>
            <a:pPr>
              <a:spcBef>
                <a:spcPts val="0"/>
              </a:spcBef>
            </a:pPr>
            <a:endParaRPr lang="en-US" sz="1400" dirty="0"/>
          </a:p>
        </p:txBody>
      </p:sp>
      <p:pic>
        <p:nvPicPr>
          <p:cNvPr id="53" name="Picture 52" descr="Coin-back 2013.png"/>
          <p:cNvPicPr>
            <a:picLocks noChangeAspect="1"/>
          </p:cNvPicPr>
          <p:nvPr/>
        </p:nvPicPr>
        <p:blipFill>
          <a:blip r:embed="rId43" cstate="print"/>
          <a:stretch>
            <a:fillRect/>
          </a:stretch>
        </p:blipFill>
        <p:spPr>
          <a:xfrm>
            <a:off x="7543800" y="5257800"/>
            <a:ext cx="1600200" cy="1600200"/>
          </a:xfrm>
          <a:prstGeom prst="rect">
            <a:avLst/>
          </a:prstGeom>
        </p:spPr>
      </p:pic>
      <p:sp>
        <p:nvSpPr>
          <p:cNvPr id="57" name="Line 10"/>
          <p:cNvSpPr>
            <a:spLocks noChangeShapeType="1"/>
          </p:cNvSpPr>
          <p:nvPr userDrawn="1"/>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latin typeface="Arial" charset="0"/>
              <a:cs typeface="+mn-cs"/>
            </a:endParaRPr>
          </a:p>
        </p:txBody>
      </p:sp>
      <p:sp>
        <p:nvSpPr>
          <p:cNvPr id="58" name="Text Box 9"/>
          <p:cNvSpPr txBox="1">
            <a:spLocks noChangeArrowheads="1"/>
          </p:cNvSpPr>
          <p:nvPr userDrawn="1"/>
        </p:nvSpPr>
        <p:spPr bwMode="auto">
          <a:xfrm>
            <a:off x="5419725"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sp>
        <p:nvSpPr>
          <p:cNvPr id="59" name="5-Point Star 58"/>
          <p:cNvSpPr/>
          <p:nvPr userDrawn="1"/>
        </p:nvSpPr>
        <p:spPr>
          <a:xfrm>
            <a:off x="64103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5-Point Star 59"/>
          <p:cNvSpPr/>
          <p:nvPr userDrawn="1"/>
        </p:nvSpPr>
        <p:spPr>
          <a:xfrm>
            <a:off x="6562725"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5-Point Star 60"/>
          <p:cNvSpPr/>
          <p:nvPr userDrawn="1"/>
        </p:nvSpPr>
        <p:spPr>
          <a:xfrm>
            <a:off x="67151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2" name="Picture 2" descr="C:\Users\L4DE9JMA\AppData\Local\Microsoft\Windows\Temporary Internet Files\Content.Outlook\PZ7FUB9R\Romero_Corps Logo Design_10 Sep 12 (2).jpg"/>
          <p:cNvPicPr>
            <a:picLocks noChangeAspect="1" noChangeArrowheads="1"/>
          </p:cNvPicPr>
          <p:nvPr userDrawn="1"/>
        </p:nvPicPr>
        <p:blipFill>
          <a:blip r:embed="rId44" cstate="print">
            <a:clrChange>
              <a:clrFrom>
                <a:srgbClr val="FFFFFF"/>
              </a:clrFrom>
              <a:clrTo>
                <a:srgbClr val="FFFFFF">
                  <a:alpha val="0"/>
                </a:srgbClr>
              </a:clrTo>
            </a:clrChange>
          </a:blip>
          <a:srcRect/>
          <a:stretch>
            <a:fillRect/>
          </a:stretch>
        </p:blipFill>
        <p:spPr bwMode="auto">
          <a:xfrm>
            <a:off x="7772400" y="5572125"/>
            <a:ext cx="1077913" cy="752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fld id="{251564A9-673A-40F9-A16E-439B85000C33}" type="slidenum">
              <a:rPr lang="en-US"/>
              <a:pPr>
                <a:defRPr/>
              </a:pPr>
              <a:t>‹#›</a:t>
            </a:fld>
            <a:endParaRPr lang="en-US" dirty="0"/>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p>
        </p:txBody>
      </p:sp>
      <p:pic>
        <p:nvPicPr>
          <p:cNvPr id="12" name="Picture 8" descr="USACE_logo"/>
          <p:cNvPicPr>
            <a:picLocks noChangeAspect="1" noChangeArrowheads="1"/>
          </p:cNvPicPr>
          <p:nvPr/>
        </p:nvPicPr>
        <p:blipFill>
          <a:blip r:embed="rId14" cstate="print"/>
          <a:srcRect/>
          <a:stretch>
            <a:fillRect/>
          </a:stretch>
        </p:blipFill>
        <p:spPr bwMode="auto">
          <a:xfrm>
            <a:off x="8004175" y="5729287"/>
            <a:ext cx="758825" cy="519113"/>
          </a:xfrm>
          <a:prstGeom prst="rect">
            <a:avLst/>
          </a:prstGeom>
          <a:noFill/>
          <a:ln w="9525">
            <a:noFill/>
            <a:miter lim="800000"/>
            <a:headEnd/>
            <a:tailEnd/>
          </a:ln>
        </p:spPr>
      </p:pic>
      <p:sp>
        <p:nvSpPr>
          <p:cNvPr id="8" name="Text Box 9"/>
          <p:cNvSpPr txBox="1">
            <a:spLocks noChangeArrowheads="1"/>
          </p:cNvSpPr>
          <p:nvPr/>
        </p:nvSpPr>
        <p:spPr bwMode="auto">
          <a:xfrm>
            <a:off x="6537325" y="6324600"/>
            <a:ext cx="2530475" cy="549275"/>
          </a:xfrm>
          <a:prstGeom prst="rect">
            <a:avLst/>
          </a:prstGeom>
          <a:noFill/>
          <a:ln w="9525">
            <a:noFill/>
            <a:miter lim="800000"/>
            <a:headEnd/>
            <a:tailEnd/>
          </a:ln>
          <a:effectLst/>
        </p:spPr>
        <p:txBody>
          <a:bodyPr wrap="square">
            <a:spAutoFit/>
          </a:bodyPr>
          <a:lstStyle/>
          <a:p>
            <a:pPr>
              <a:defRPr/>
            </a:pPr>
            <a:r>
              <a:rPr lang="en-US" sz="1200" b="1" dirty="0"/>
              <a:t>US Army Corps of Engineers</a:t>
            </a:r>
          </a:p>
          <a:p>
            <a:pPr>
              <a:defRPr/>
            </a:pPr>
            <a:r>
              <a:rPr lang="en-US" b="1" dirty="0"/>
              <a:t>BUILDING STRONG</a:t>
            </a:r>
            <a:r>
              <a:rPr lang="en-US" sz="1400" b="1" baseline="-25000" dirty="0"/>
              <a:t>®</a:t>
            </a:r>
          </a:p>
        </p:txBody>
      </p:sp>
      <p:sp>
        <p:nvSpPr>
          <p:cNvPr id="9"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t>One Team            Destined For Greatness</a:t>
            </a:r>
            <a:endParaRPr lang="en-US" sz="1400" b="1" baseline="-25000" dirty="0"/>
          </a:p>
        </p:txBody>
      </p:sp>
      <p:grpSp>
        <p:nvGrpSpPr>
          <p:cNvPr id="2" name="Group 14"/>
          <p:cNvGrpSpPr/>
          <p:nvPr/>
        </p:nvGrpSpPr>
        <p:grpSpPr>
          <a:xfrm>
            <a:off x="1186890" y="6567488"/>
            <a:ext cx="381000" cy="62254"/>
            <a:chOff x="1186890" y="6567488"/>
            <a:chExt cx="381000" cy="62254"/>
          </a:xfrm>
        </p:grpSpPr>
        <p:sp>
          <p:nvSpPr>
            <p:cNvPr id="10" name="5-Point Star 9"/>
            <p:cNvSpPr/>
            <p:nvPr userDrawn="1"/>
          </p:nvSpPr>
          <p:spPr>
            <a:xfrm>
              <a:off x="118689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5-Point Star 10"/>
            <p:cNvSpPr/>
            <p:nvPr userDrawn="1"/>
          </p:nvSpPr>
          <p:spPr>
            <a:xfrm>
              <a:off x="1339290" y="6567830"/>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5-Point Star 13"/>
            <p:cNvSpPr/>
            <p:nvPr userDrawn="1"/>
          </p:nvSpPr>
          <p:spPr>
            <a:xfrm>
              <a:off x="1491690" y="6567830"/>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fld id="{951AE085-9E2D-458D-8408-24813B7613A4}" type="slidenum">
              <a:rPr lang="en-US"/>
              <a:pPr>
                <a:defRPr/>
              </a:pPr>
              <a:t>‹#›</a:t>
            </a:fld>
            <a:endParaRPr lang="en-US" dirty="0"/>
          </a:p>
        </p:txBody>
      </p:sp>
      <p:pic>
        <p:nvPicPr>
          <p:cNvPr id="5125" name="Picture 8" descr="USACE_logo"/>
          <p:cNvPicPr>
            <a:picLocks noChangeAspect="1" noChangeArrowheads="1"/>
          </p:cNvPicPr>
          <p:nvPr/>
        </p:nvPicPr>
        <p:blipFill>
          <a:blip r:embed="rId14" cstate="print"/>
          <a:srcRect/>
          <a:stretch>
            <a:fillRect/>
          </a:stretch>
        </p:blipFill>
        <p:spPr bwMode="auto">
          <a:xfrm>
            <a:off x="8004175" y="5715000"/>
            <a:ext cx="758825" cy="519113"/>
          </a:xfrm>
          <a:prstGeom prst="rect">
            <a:avLst/>
          </a:prstGeom>
          <a:noFill/>
          <a:ln w="9525">
            <a:noFill/>
            <a:miter lim="800000"/>
            <a:headEnd/>
            <a:tailEnd/>
          </a:ln>
        </p:spPr>
      </p:pic>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solidFill>
                <a:srgbClr val="000000"/>
              </a:solidFill>
              <a:latin typeface="Arial"/>
            </a:endParaRPr>
          </a:p>
        </p:txBody>
      </p:sp>
      <p:sp>
        <p:nvSpPr>
          <p:cNvPr id="8" name="Text Box 9"/>
          <p:cNvSpPr txBox="1">
            <a:spLocks noChangeArrowheads="1"/>
          </p:cNvSpPr>
          <p:nvPr/>
        </p:nvSpPr>
        <p:spPr bwMode="auto">
          <a:xfrm>
            <a:off x="6537325" y="6324600"/>
            <a:ext cx="2606675" cy="549275"/>
          </a:xfrm>
          <a:prstGeom prst="rect">
            <a:avLst/>
          </a:prstGeom>
          <a:noFill/>
          <a:ln w="9525">
            <a:noFill/>
            <a:miter lim="800000"/>
            <a:headEnd/>
            <a:tailEnd/>
          </a:ln>
          <a:effectLst/>
        </p:spPr>
        <p:txBody>
          <a:bodyPr wrap="square">
            <a:spAutoFit/>
          </a:bodyPr>
          <a:lstStyle/>
          <a:p>
            <a:pPr>
              <a:defRPr/>
            </a:pPr>
            <a:r>
              <a:rPr lang="en-US" sz="1200" b="1" dirty="0"/>
              <a:t>US Army Corps of Engineers</a:t>
            </a:r>
          </a:p>
          <a:p>
            <a:pPr>
              <a:defRPr/>
            </a:pPr>
            <a:r>
              <a:rPr lang="en-US" b="1" dirty="0"/>
              <a:t>BUILDING STRONG</a:t>
            </a:r>
            <a:r>
              <a:rPr lang="en-US" sz="1400" b="1" baseline="-25000" dirty="0"/>
              <a:t>®</a:t>
            </a:r>
          </a:p>
        </p:txBody>
      </p:sp>
      <p:sp>
        <p:nvSpPr>
          <p:cNvPr id="10"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t>One Team            Destined For Greatness</a:t>
            </a:r>
            <a:endParaRPr lang="en-US" sz="1400" b="1" baseline="-25000" dirty="0"/>
          </a:p>
        </p:txBody>
      </p:sp>
      <p:grpSp>
        <p:nvGrpSpPr>
          <p:cNvPr id="2" name="Group 10"/>
          <p:cNvGrpSpPr/>
          <p:nvPr/>
        </p:nvGrpSpPr>
        <p:grpSpPr>
          <a:xfrm>
            <a:off x="1172260" y="6552858"/>
            <a:ext cx="381000" cy="62254"/>
            <a:chOff x="1186890" y="6567488"/>
            <a:chExt cx="381000" cy="62254"/>
          </a:xfrm>
        </p:grpSpPr>
        <p:sp>
          <p:nvSpPr>
            <p:cNvPr id="12" name="5-Point Star 11"/>
            <p:cNvSpPr/>
            <p:nvPr userDrawn="1"/>
          </p:nvSpPr>
          <p:spPr>
            <a:xfrm>
              <a:off x="1186890"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5-Point Star 12"/>
            <p:cNvSpPr/>
            <p:nvPr userDrawn="1"/>
          </p:nvSpPr>
          <p:spPr>
            <a:xfrm>
              <a:off x="1339290" y="6567830"/>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5-Point Star 13"/>
            <p:cNvSpPr/>
            <p:nvPr userDrawn="1"/>
          </p:nvSpPr>
          <p:spPr>
            <a:xfrm>
              <a:off x="1491690" y="6567830"/>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3" name="Text Box 9"/>
          <p:cNvSpPr txBox="1">
            <a:spLocks noChangeArrowheads="1"/>
          </p:cNvSpPr>
          <p:nvPr/>
        </p:nvSpPr>
        <p:spPr bwMode="auto">
          <a:xfrm>
            <a:off x="136525" y="6259513"/>
            <a:ext cx="3597275" cy="236537"/>
          </a:xfrm>
          <a:prstGeom prst="rect">
            <a:avLst/>
          </a:prstGeom>
          <a:noFill/>
          <a:ln w="9525">
            <a:noFill/>
            <a:miter lim="800000"/>
            <a:headEnd/>
            <a:tailEnd/>
          </a:ln>
          <a:effectLst/>
        </p:spPr>
        <p:txBody>
          <a:bodyPr>
            <a:spAutoFit/>
          </a:bodyPr>
          <a:lstStyle/>
          <a:p>
            <a:pPr>
              <a:defRPr/>
            </a:pPr>
            <a:endParaRPr lang="en-US" sz="1400" b="1" baseline="-25000" dirty="0"/>
          </a:p>
        </p:txBody>
      </p:sp>
      <p:grpSp>
        <p:nvGrpSpPr>
          <p:cNvPr id="6" name="Group 97"/>
          <p:cNvGrpSpPr>
            <a:grpSpLocks/>
          </p:cNvGrpSpPr>
          <p:nvPr/>
        </p:nvGrpSpPr>
        <p:grpSpPr bwMode="auto">
          <a:xfrm>
            <a:off x="4038600" y="1524000"/>
            <a:ext cx="5257800" cy="5486400"/>
            <a:chOff x="4038600" y="1518819"/>
            <a:chExt cx="5257800" cy="5486400"/>
          </a:xfrm>
        </p:grpSpPr>
        <p:pic>
          <p:nvPicPr>
            <p:cNvPr id="49" name="Picture 48" descr="P1010034.JPG"/>
            <p:cNvPicPr>
              <a:picLocks noChangeAspect="1"/>
            </p:cNvPicPr>
            <p:nvPr userDrawn="1"/>
          </p:nvPicPr>
          <p:blipFill>
            <a:blip r:embed="rId13" cstate="print"/>
            <a:stretch>
              <a:fillRect/>
            </a:stretch>
          </p:blipFill>
          <p:spPr>
            <a:xfrm>
              <a:off x="7467793" y="5252841"/>
              <a:ext cx="670600" cy="838200"/>
            </a:xfrm>
            <a:prstGeom prst="rect">
              <a:avLst/>
            </a:prstGeom>
            <a:ln>
              <a:noFill/>
            </a:ln>
            <a:effectLst>
              <a:softEdge rad="112500"/>
            </a:effectLst>
          </p:spPr>
        </p:pic>
        <p:pic>
          <p:nvPicPr>
            <p:cNvPr id="46" name="Picture 1" descr="C:\Documents and Settings\L4DD9PEB\Desktop\pics\Abiquiu Lake\Abiquiu Fall 5 downstream.JPG"/>
            <p:cNvPicPr>
              <a:picLocks noChangeAspect="1" noChangeArrowheads="1"/>
            </p:cNvPicPr>
            <p:nvPr userDrawn="1"/>
          </p:nvPicPr>
          <p:blipFill>
            <a:blip r:embed="rId14" cstate="print"/>
            <a:srcRect b="24717"/>
            <a:stretch>
              <a:fillRect/>
            </a:stretch>
          </p:blipFill>
          <p:spPr bwMode="auto">
            <a:xfrm>
              <a:off x="6629400" y="4343400"/>
              <a:ext cx="1219200" cy="696310"/>
            </a:xfrm>
            <a:prstGeom prst="rect">
              <a:avLst/>
            </a:prstGeom>
            <a:ln>
              <a:noFill/>
            </a:ln>
            <a:effectLst>
              <a:softEdge rad="112500"/>
            </a:effectLst>
          </p:spPr>
        </p:pic>
        <p:pic>
          <p:nvPicPr>
            <p:cNvPr id="52" name="Picture 11"/>
            <p:cNvPicPr>
              <a:picLocks noChangeAspect="1" noChangeArrowheads="1"/>
            </p:cNvPicPr>
            <p:nvPr userDrawn="1"/>
          </p:nvPicPr>
          <p:blipFill>
            <a:blip r:embed="rId15" cstate="print"/>
            <a:srcRect/>
            <a:stretch>
              <a:fillRect/>
            </a:stretch>
          </p:blipFill>
          <p:spPr bwMode="auto">
            <a:xfrm>
              <a:off x="7543800" y="1518819"/>
              <a:ext cx="1676400" cy="1148181"/>
            </a:xfrm>
            <a:prstGeom prst="rect">
              <a:avLst/>
            </a:prstGeom>
            <a:ln>
              <a:noFill/>
            </a:ln>
            <a:effectLst>
              <a:softEdge rad="112500"/>
            </a:effectLst>
          </p:spPr>
        </p:pic>
        <p:pic>
          <p:nvPicPr>
            <p:cNvPr id="47" name="Picture 10"/>
            <p:cNvPicPr>
              <a:picLocks noChangeAspect="1" noChangeArrowheads="1"/>
            </p:cNvPicPr>
            <p:nvPr userDrawn="1"/>
          </p:nvPicPr>
          <p:blipFill>
            <a:blip r:embed="rId16" cstate="print"/>
            <a:srcRect/>
            <a:stretch>
              <a:fillRect/>
            </a:stretch>
          </p:blipFill>
          <p:spPr bwMode="auto">
            <a:xfrm>
              <a:off x="5911186" y="2895600"/>
              <a:ext cx="870614" cy="1515132"/>
            </a:xfrm>
            <a:prstGeom prst="rect">
              <a:avLst/>
            </a:prstGeom>
            <a:ln>
              <a:noFill/>
            </a:ln>
            <a:effectLst>
              <a:softEdge rad="112500"/>
            </a:effectLst>
          </p:spPr>
        </p:pic>
        <p:pic>
          <p:nvPicPr>
            <p:cNvPr id="50" name="Picture 3"/>
            <p:cNvPicPr>
              <a:picLocks noChangeAspect="1" noChangeArrowheads="1"/>
            </p:cNvPicPr>
            <p:nvPr userDrawn="1"/>
          </p:nvPicPr>
          <p:blipFill>
            <a:blip r:embed="rId17" cstate="print"/>
            <a:srcRect/>
            <a:stretch>
              <a:fillRect/>
            </a:stretch>
          </p:blipFill>
          <p:spPr bwMode="auto">
            <a:xfrm>
              <a:off x="5893082" y="2514600"/>
              <a:ext cx="851462" cy="636832"/>
            </a:xfrm>
            <a:prstGeom prst="rect">
              <a:avLst/>
            </a:prstGeom>
            <a:ln>
              <a:noFill/>
            </a:ln>
            <a:effectLst>
              <a:softEdge rad="112500"/>
            </a:effectLst>
          </p:spPr>
        </p:pic>
        <p:pic>
          <p:nvPicPr>
            <p:cNvPr id="54" name="Picture 2" descr="\\spa-fs1alb\User\Common\PAO\PUBLIC AFFAIRS OFFICE\PHOTOS\PHOTO DRIVE\2011 Photo Drive\winners\Rio Grande at Cochiti Lake.JPG"/>
            <p:cNvPicPr>
              <a:picLocks noChangeAspect="1" noChangeArrowheads="1"/>
            </p:cNvPicPr>
            <p:nvPr userDrawn="1"/>
          </p:nvPicPr>
          <p:blipFill>
            <a:blip r:embed="rId18" cstate="print"/>
            <a:srcRect/>
            <a:stretch>
              <a:fillRect/>
            </a:stretch>
          </p:blipFill>
          <p:spPr bwMode="auto">
            <a:xfrm>
              <a:off x="5334000" y="2895600"/>
              <a:ext cx="918683" cy="610170"/>
            </a:xfrm>
            <a:prstGeom prst="rect">
              <a:avLst/>
            </a:prstGeom>
            <a:ln>
              <a:noFill/>
            </a:ln>
            <a:effectLst>
              <a:softEdge rad="112500"/>
            </a:effectLst>
          </p:spPr>
        </p:pic>
        <p:pic>
          <p:nvPicPr>
            <p:cNvPr id="55" name="Picture 7"/>
            <p:cNvPicPr>
              <a:picLocks noChangeAspect="1" noChangeArrowheads="1"/>
            </p:cNvPicPr>
            <p:nvPr userDrawn="1"/>
          </p:nvPicPr>
          <p:blipFill>
            <a:blip r:embed="rId19" cstate="print"/>
            <a:srcRect/>
            <a:stretch>
              <a:fillRect/>
            </a:stretch>
          </p:blipFill>
          <p:spPr bwMode="auto">
            <a:xfrm>
              <a:off x="4927318" y="3276600"/>
              <a:ext cx="1324460" cy="990600"/>
            </a:xfrm>
            <a:prstGeom prst="rect">
              <a:avLst/>
            </a:prstGeom>
            <a:ln>
              <a:noFill/>
            </a:ln>
            <a:effectLst>
              <a:softEdge rad="112500"/>
            </a:effectLst>
          </p:spPr>
        </p:pic>
        <p:pic>
          <p:nvPicPr>
            <p:cNvPr id="56" name="Picture 9"/>
            <p:cNvPicPr>
              <a:picLocks noChangeAspect="1" noChangeArrowheads="1"/>
            </p:cNvPicPr>
            <p:nvPr userDrawn="1"/>
          </p:nvPicPr>
          <p:blipFill>
            <a:blip r:embed="rId20" cstate="print"/>
            <a:srcRect/>
            <a:stretch>
              <a:fillRect/>
            </a:stretch>
          </p:blipFill>
          <p:spPr bwMode="auto">
            <a:xfrm>
              <a:off x="6858000" y="4876800"/>
              <a:ext cx="1066800" cy="797889"/>
            </a:xfrm>
            <a:prstGeom prst="rect">
              <a:avLst/>
            </a:prstGeom>
            <a:ln>
              <a:noFill/>
            </a:ln>
            <a:effectLst>
              <a:softEdge rad="112500"/>
            </a:effectLst>
          </p:spPr>
        </p:pic>
        <p:pic>
          <p:nvPicPr>
            <p:cNvPr id="3" name="Picture 36" descr="P:\COMMON\PUBLIC AFFAIRS OFFICE\PHOTOS\2010 Photo contest\Photo 3.jpg"/>
            <p:cNvPicPr>
              <a:picLocks noChangeAspect="1" noChangeArrowheads="1"/>
            </p:cNvPicPr>
            <p:nvPr userDrawn="1"/>
          </p:nvPicPr>
          <p:blipFill>
            <a:blip r:embed="rId21" cstate="print"/>
            <a:srcRect/>
            <a:stretch>
              <a:fillRect/>
            </a:stretch>
          </p:blipFill>
          <p:spPr bwMode="auto">
            <a:xfrm>
              <a:off x="5249300" y="4973186"/>
              <a:ext cx="1303900" cy="1270033"/>
            </a:xfrm>
            <a:prstGeom prst="rect">
              <a:avLst/>
            </a:prstGeom>
            <a:ln>
              <a:noFill/>
            </a:ln>
            <a:effectLst>
              <a:softEdge rad="112500"/>
            </a:effectLst>
          </p:spPr>
        </p:pic>
        <p:pic>
          <p:nvPicPr>
            <p:cNvPr id="4" name="Picture 37" descr="P:\COMMON\PUBLIC AFFAIRS OFFICE\PHOTOS\2010 Photo contest\Photo 7.jpg"/>
            <p:cNvPicPr>
              <a:picLocks noChangeAspect="1" noChangeArrowheads="1"/>
            </p:cNvPicPr>
            <p:nvPr userDrawn="1"/>
          </p:nvPicPr>
          <p:blipFill>
            <a:blip r:embed="rId22" cstate="print"/>
            <a:srcRect/>
            <a:stretch>
              <a:fillRect/>
            </a:stretch>
          </p:blipFill>
          <p:spPr bwMode="auto">
            <a:xfrm>
              <a:off x="4495800" y="3982508"/>
              <a:ext cx="1447800" cy="1065742"/>
            </a:xfrm>
            <a:prstGeom prst="rect">
              <a:avLst/>
            </a:prstGeom>
            <a:ln>
              <a:noFill/>
            </a:ln>
            <a:effectLst>
              <a:softEdge rad="112500"/>
            </a:effectLst>
          </p:spPr>
        </p:pic>
        <p:pic>
          <p:nvPicPr>
            <p:cNvPr id="5" name="Picture 38" descr="P:\COMMON\PUBLIC AFFAIRS OFFICE\PHOTOS\2010 Photo contest\Photo 13.jpg"/>
            <p:cNvPicPr>
              <a:picLocks noChangeAspect="1" noChangeArrowheads="1"/>
            </p:cNvPicPr>
            <p:nvPr userDrawn="1"/>
          </p:nvPicPr>
          <p:blipFill>
            <a:blip r:embed="rId23" cstate="print"/>
            <a:srcRect/>
            <a:stretch>
              <a:fillRect/>
            </a:stretch>
          </p:blipFill>
          <p:spPr bwMode="auto">
            <a:xfrm>
              <a:off x="7315200" y="5943600"/>
              <a:ext cx="990704" cy="1033818"/>
            </a:xfrm>
            <a:prstGeom prst="rect">
              <a:avLst/>
            </a:prstGeom>
            <a:ln>
              <a:noFill/>
            </a:ln>
            <a:effectLst>
              <a:softEdge rad="112500"/>
            </a:effectLst>
          </p:spPr>
        </p:pic>
        <p:pic>
          <p:nvPicPr>
            <p:cNvPr id="1064" name="Picture 40" descr="P:\COMMON\PUBLIC AFFAIRS OFFICE\PHOTOS\2010 Photo contest\Photo 29.jpg"/>
            <p:cNvPicPr>
              <a:picLocks noChangeAspect="1" noChangeArrowheads="1"/>
            </p:cNvPicPr>
            <p:nvPr userDrawn="1"/>
          </p:nvPicPr>
          <p:blipFill>
            <a:blip r:embed="rId24" cstate="print"/>
            <a:srcRect/>
            <a:stretch>
              <a:fillRect/>
            </a:stretch>
          </p:blipFill>
          <p:spPr bwMode="auto">
            <a:xfrm>
              <a:off x="4267200" y="4743450"/>
              <a:ext cx="1295400" cy="971550"/>
            </a:xfrm>
            <a:prstGeom prst="rect">
              <a:avLst/>
            </a:prstGeom>
            <a:ln>
              <a:noFill/>
            </a:ln>
            <a:effectLst>
              <a:softEdge rad="112500"/>
            </a:effectLst>
          </p:spPr>
        </p:pic>
        <p:pic>
          <p:nvPicPr>
            <p:cNvPr id="81" name="Picture 2" descr="C:\Users\L4DE9JD9\AppData\Local\Microsoft\Windows\Temporary Internet Files\Content.Outlook\2305KCUU\MerryXmasfromKandahar.jpg"/>
            <p:cNvPicPr>
              <a:picLocks noChangeAspect="1" noChangeArrowheads="1"/>
            </p:cNvPicPr>
            <p:nvPr userDrawn="1"/>
          </p:nvPicPr>
          <p:blipFill>
            <a:blip r:embed="rId25" cstate="print"/>
            <a:srcRect/>
            <a:stretch>
              <a:fillRect/>
            </a:stretch>
          </p:blipFill>
          <p:spPr bwMode="auto">
            <a:xfrm>
              <a:off x="5486400" y="4202011"/>
              <a:ext cx="1470804" cy="974408"/>
            </a:xfrm>
            <a:prstGeom prst="rect">
              <a:avLst/>
            </a:prstGeom>
            <a:ln>
              <a:noFill/>
            </a:ln>
            <a:effectLst>
              <a:softEdge rad="112500"/>
            </a:effectLst>
          </p:spPr>
        </p:pic>
        <p:pic>
          <p:nvPicPr>
            <p:cNvPr id="82" name="Picture 2" descr="C:\Users\L4DE9JD9\AppData\Local\Microsoft\Windows\Temporary Internet Files\Content.Outlook\2305KCUU\IMG_5776.JPG"/>
            <p:cNvPicPr>
              <a:picLocks noChangeAspect="1" noChangeArrowheads="1"/>
            </p:cNvPicPr>
            <p:nvPr userDrawn="1"/>
          </p:nvPicPr>
          <p:blipFill>
            <a:blip r:embed="rId26" cstate="print"/>
            <a:srcRect r="4347"/>
            <a:stretch>
              <a:fillRect/>
            </a:stretch>
          </p:blipFill>
          <p:spPr bwMode="auto">
            <a:xfrm>
              <a:off x="7620177" y="4414577"/>
              <a:ext cx="1676223" cy="1447642"/>
            </a:xfrm>
            <a:prstGeom prst="rect">
              <a:avLst/>
            </a:prstGeom>
            <a:ln>
              <a:noFill/>
            </a:ln>
            <a:effectLst>
              <a:softEdge rad="112500"/>
            </a:effectLst>
          </p:spPr>
        </p:pic>
        <p:pic>
          <p:nvPicPr>
            <p:cNvPr id="84" name="Picture 2"/>
            <p:cNvPicPr>
              <a:picLocks noChangeAspect="1" noChangeArrowheads="1"/>
            </p:cNvPicPr>
            <p:nvPr userDrawn="1"/>
          </p:nvPicPr>
          <p:blipFill>
            <a:blip r:embed="rId27" cstate="print"/>
            <a:srcRect/>
            <a:stretch>
              <a:fillRect/>
            </a:stretch>
          </p:blipFill>
          <p:spPr bwMode="auto">
            <a:xfrm>
              <a:off x="7772561" y="3576313"/>
              <a:ext cx="1523839" cy="1042627"/>
            </a:xfrm>
            <a:prstGeom prst="rect">
              <a:avLst/>
            </a:prstGeom>
            <a:ln>
              <a:noFill/>
            </a:ln>
            <a:effectLst>
              <a:softEdge rad="112500"/>
            </a:effectLst>
          </p:spPr>
        </p:pic>
        <p:pic>
          <p:nvPicPr>
            <p:cNvPr id="85" name="Picture 3" descr="U:\L4RD9AES\Emergency\2012\Whitewater - Baldy\White Water Cr High Water Photos\103_0471.jpg"/>
            <p:cNvPicPr>
              <a:picLocks noChangeAspect="1" noChangeArrowheads="1"/>
            </p:cNvPicPr>
            <p:nvPr userDrawn="1"/>
          </p:nvPicPr>
          <p:blipFill>
            <a:blip r:embed="rId28" cstate="print"/>
            <a:srcRect/>
            <a:stretch>
              <a:fillRect/>
            </a:stretch>
          </p:blipFill>
          <p:spPr bwMode="auto">
            <a:xfrm>
              <a:off x="7543800" y="2247901"/>
              <a:ext cx="1676401" cy="1028700"/>
            </a:xfrm>
            <a:prstGeom prst="rect">
              <a:avLst/>
            </a:prstGeom>
            <a:ln>
              <a:noFill/>
            </a:ln>
            <a:effectLst>
              <a:softEdge rad="112500"/>
            </a:effectLst>
          </p:spPr>
        </p:pic>
        <p:pic>
          <p:nvPicPr>
            <p:cNvPr id="86" name="Picture 2" descr="P:\DERALL\1-Events and Exercises\2012\Waldo Canyon Fire\Photos of field assessment\Cheryls Photos\P7102670.JPG"/>
            <p:cNvPicPr>
              <a:picLocks noChangeAspect="1" noChangeArrowheads="1"/>
            </p:cNvPicPr>
            <p:nvPr userDrawn="1"/>
          </p:nvPicPr>
          <p:blipFill>
            <a:blip r:embed="rId29" cstate="print"/>
            <a:srcRect l="14225" t="32283" r="22402"/>
            <a:stretch>
              <a:fillRect/>
            </a:stretch>
          </p:blipFill>
          <p:spPr bwMode="auto">
            <a:xfrm>
              <a:off x="6629400" y="3657600"/>
              <a:ext cx="1371600" cy="1115856"/>
            </a:xfrm>
            <a:prstGeom prst="rect">
              <a:avLst/>
            </a:prstGeom>
            <a:ln>
              <a:noFill/>
            </a:ln>
            <a:effectLst>
              <a:softEdge rad="112500"/>
            </a:effectLst>
          </p:spPr>
        </p:pic>
        <p:pic>
          <p:nvPicPr>
            <p:cNvPr id="87" name="Picture 86" descr="P:\COMMON\2011 LDP2 photos\20111019-IMG_7038.jpg"/>
            <p:cNvPicPr/>
            <p:nvPr userDrawn="1"/>
          </p:nvPicPr>
          <p:blipFill>
            <a:blip r:embed="rId30" cstate="print"/>
            <a:srcRect/>
            <a:stretch>
              <a:fillRect/>
            </a:stretch>
          </p:blipFill>
          <p:spPr bwMode="auto">
            <a:xfrm>
              <a:off x="5410200" y="6019800"/>
              <a:ext cx="1210700" cy="909219"/>
            </a:xfrm>
            <a:prstGeom prst="rect">
              <a:avLst/>
            </a:prstGeom>
            <a:ln>
              <a:noFill/>
            </a:ln>
            <a:effectLst>
              <a:softEdge rad="112500"/>
            </a:effectLst>
          </p:spPr>
        </p:pic>
        <p:pic>
          <p:nvPicPr>
            <p:cNvPr id="88" name="Picture 2" descr="C:\Users\L4DE9JD9\AppData\Local\Microsoft\Windows\Temporary Internet Files\Content.Outlook\2305KCUU\IMG_5220x.jpg"/>
            <p:cNvPicPr>
              <a:picLocks noChangeAspect="1" noChangeArrowheads="1"/>
            </p:cNvPicPr>
            <p:nvPr userDrawn="1"/>
          </p:nvPicPr>
          <p:blipFill>
            <a:blip r:embed="rId31" cstate="print"/>
            <a:srcRect/>
            <a:stretch>
              <a:fillRect/>
            </a:stretch>
          </p:blipFill>
          <p:spPr bwMode="auto">
            <a:xfrm flipH="1">
              <a:off x="6400800" y="4495800"/>
              <a:ext cx="610330" cy="1139283"/>
            </a:xfrm>
            <a:prstGeom prst="rect">
              <a:avLst/>
            </a:prstGeom>
            <a:ln>
              <a:noFill/>
            </a:ln>
            <a:effectLst>
              <a:softEdge rad="112500"/>
            </a:effectLst>
          </p:spPr>
        </p:pic>
        <p:pic>
          <p:nvPicPr>
            <p:cNvPr id="90" name="Picture 4" descr="C:\Users\L4DE9JD9\AppData\Local\Microsoft\Windows\Temporary Internet Files\Content.Outlook\2305KCUU\120701-A-ZQ731-018.jpg"/>
            <p:cNvPicPr>
              <a:picLocks noChangeAspect="1" noChangeArrowheads="1"/>
            </p:cNvPicPr>
            <p:nvPr userDrawn="1"/>
          </p:nvPicPr>
          <p:blipFill>
            <a:blip r:embed="rId32" cstate="print"/>
            <a:srcRect l="25833" t="5556" r="5000"/>
            <a:stretch>
              <a:fillRect/>
            </a:stretch>
          </p:blipFill>
          <p:spPr bwMode="auto">
            <a:xfrm flipH="1">
              <a:off x="4038600" y="5504095"/>
              <a:ext cx="1595949" cy="1430105"/>
            </a:xfrm>
            <a:prstGeom prst="rect">
              <a:avLst/>
            </a:prstGeom>
            <a:ln>
              <a:noFill/>
            </a:ln>
            <a:effectLst>
              <a:softEdge rad="112500"/>
            </a:effectLst>
          </p:spPr>
        </p:pic>
        <p:pic>
          <p:nvPicPr>
            <p:cNvPr id="89" name="Picture 3" descr="C:\Users\L4DE9JD9\AppData\Local\Microsoft\Windows\Temporary Internet Files\Content.Outlook\2305KCUU\110609-A-XE383-001.jpg"/>
            <p:cNvPicPr>
              <a:picLocks noChangeAspect="1" noChangeArrowheads="1"/>
            </p:cNvPicPr>
            <p:nvPr userDrawn="1"/>
          </p:nvPicPr>
          <p:blipFill>
            <a:blip r:embed="rId33" cstate="print"/>
            <a:srcRect t="5534" r="6432"/>
            <a:stretch>
              <a:fillRect/>
            </a:stretch>
          </p:blipFill>
          <p:spPr bwMode="auto">
            <a:xfrm flipH="1">
              <a:off x="6239900" y="5786018"/>
              <a:ext cx="1380098" cy="1219201"/>
            </a:xfrm>
            <a:prstGeom prst="rect">
              <a:avLst/>
            </a:prstGeom>
            <a:ln>
              <a:noFill/>
            </a:ln>
            <a:effectLst>
              <a:softEdge rad="112500"/>
            </a:effectLst>
          </p:spPr>
        </p:pic>
        <p:pic>
          <p:nvPicPr>
            <p:cNvPr id="83" name="Picture 5" descr="C:\Users\l4pm9jrd\AppData\Local\Microsoft\Windows\Temporary Internet Files\Content.Outlook\VVTOQ057\Antelope_Wells_Port_of_Entry_New_Mexico_Fall_2011 (2).jpg"/>
            <p:cNvPicPr>
              <a:picLocks noChangeAspect="1" noChangeArrowheads="1"/>
            </p:cNvPicPr>
            <p:nvPr userDrawn="1"/>
          </p:nvPicPr>
          <p:blipFill>
            <a:blip r:embed="rId34" cstate="print"/>
            <a:srcRect/>
            <a:stretch>
              <a:fillRect/>
            </a:stretch>
          </p:blipFill>
          <p:spPr bwMode="auto">
            <a:xfrm>
              <a:off x="7848600" y="2938614"/>
              <a:ext cx="1348729" cy="1094934"/>
            </a:xfrm>
            <a:prstGeom prst="rect">
              <a:avLst/>
            </a:prstGeom>
            <a:ln>
              <a:noFill/>
            </a:ln>
            <a:effectLst>
              <a:softEdge rad="112500"/>
            </a:effectLst>
          </p:spPr>
        </p:pic>
        <p:pic>
          <p:nvPicPr>
            <p:cNvPr id="91" name="Picture 3"/>
            <p:cNvPicPr>
              <a:picLocks noChangeAspect="1" noChangeArrowheads="1"/>
            </p:cNvPicPr>
            <p:nvPr userDrawn="1"/>
          </p:nvPicPr>
          <p:blipFill>
            <a:blip r:embed="rId35" cstate="print"/>
            <a:srcRect/>
            <a:stretch>
              <a:fillRect/>
            </a:stretch>
          </p:blipFill>
          <p:spPr bwMode="auto">
            <a:xfrm>
              <a:off x="6553201" y="2057400"/>
              <a:ext cx="1066800" cy="1042151"/>
            </a:xfrm>
            <a:prstGeom prst="rect">
              <a:avLst/>
            </a:prstGeom>
            <a:ln>
              <a:noFill/>
            </a:ln>
            <a:effectLst>
              <a:softEdge rad="112500"/>
            </a:effectLst>
          </p:spPr>
        </p:pic>
        <p:pic>
          <p:nvPicPr>
            <p:cNvPr id="1063" name="Picture 39" descr="P:\COMMON\PUBLIC AFFAIRS OFFICE\PHOTOS\2010 Photo contest\Photo 14.JPG"/>
            <p:cNvPicPr>
              <a:picLocks noChangeAspect="1" noChangeArrowheads="1"/>
            </p:cNvPicPr>
            <p:nvPr userDrawn="1"/>
          </p:nvPicPr>
          <p:blipFill>
            <a:blip r:embed="rId36" cstate="print"/>
            <a:srcRect/>
            <a:stretch>
              <a:fillRect/>
            </a:stretch>
          </p:blipFill>
          <p:spPr bwMode="auto">
            <a:xfrm>
              <a:off x="6629400" y="2819400"/>
              <a:ext cx="1524000" cy="1143000"/>
            </a:xfrm>
            <a:prstGeom prst="rect">
              <a:avLst/>
            </a:prstGeom>
            <a:ln>
              <a:noFill/>
            </a:ln>
            <a:effectLst>
              <a:softEdge rad="112500"/>
            </a:effectLst>
          </p:spPr>
        </p:pic>
        <p:pic>
          <p:nvPicPr>
            <p:cNvPr id="51" name="Picture 10"/>
            <p:cNvPicPr>
              <a:picLocks noChangeAspect="1" noChangeArrowheads="1"/>
            </p:cNvPicPr>
            <p:nvPr userDrawn="1"/>
          </p:nvPicPr>
          <p:blipFill>
            <a:blip r:embed="rId37" cstate="print"/>
            <a:srcRect/>
            <a:stretch>
              <a:fillRect/>
            </a:stretch>
          </p:blipFill>
          <p:spPr bwMode="auto">
            <a:xfrm>
              <a:off x="6401132" y="5252841"/>
              <a:ext cx="1218868" cy="761778"/>
            </a:xfrm>
            <a:prstGeom prst="rect">
              <a:avLst/>
            </a:prstGeom>
            <a:ln>
              <a:noFill/>
            </a:ln>
            <a:effectLst>
              <a:softEdge rad="112500"/>
            </a:effectLst>
          </p:spPr>
        </p:pic>
      </p:grpSp>
      <p:pic>
        <p:nvPicPr>
          <p:cNvPr id="1028" name="Picture 23" descr="ppt_camo_bkgrnd-03"/>
          <p:cNvPicPr>
            <a:picLocks noChangeAspect="1" noChangeArrowheads="1"/>
          </p:cNvPicPr>
          <p:nvPr/>
        </p:nvPicPr>
        <p:blipFill>
          <a:blip r:embed="rId38" cstate="print"/>
          <a:srcRect/>
          <a:stretch>
            <a:fillRect/>
          </a:stretch>
        </p:blipFill>
        <p:spPr bwMode="auto">
          <a:xfrm>
            <a:off x="0" y="-3175"/>
            <a:ext cx="9144000" cy="68611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533400" y="8382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pic>
        <p:nvPicPr>
          <p:cNvPr id="1030" name="Picture 2" descr="C:\Users\L4DE9JMA\AppData\Local\Microsoft\Windows\Temporary Internet Files\Content.Outlook\PZ7FUB9R\Romero_Corps Logo Design_10 Sep 12 (2).jpg"/>
          <p:cNvPicPr>
            <a:picLocks noChangeAspect="1" noChangeArrowheads="1"/>
          </p:cNvPicPr>
          <p:nvPr/>
        </p:nvPicPr>
        <p:blipFill>
          <a:blip r:embed="rId39" cstate="print">
            <a:clrChange>
              <a:clrFrom>
                <a:srgbClr val="FFFFFF"/>
              </a:clrFrom>
              <a:clrTo>
                <a:srgbClr val="FFFFFF">
                  <a:alpha val="0"/>
                </a:srgbClr>
              </a:clrTo>
            </a:clrChange>
          </a:blip>
          <a:srcRect/>
          <a:stretch>
            <a:fillRect/>
          </a:stretch>
        </p:blipFill>
        <p:spPr bwMode="auto">
          <a:xfrm>
            <a:off x="-93663" y="4648200"/>
            <a:ext cx="2497138" cy="1743075"/>
          </a:xfrm>
          <a:prstGeom prst="rect">
            <a:avLst/>
          </a:prstGeom>
          <a:noFill/>
          <a:ln w="9525">
            <a:noFill/>
            <a:miter lim="800000"/>
            <a:headEnd/>
            <a:tailEnd/>
          </a:ln>
        </p:spPr>
      </p:pic>
      <p:sp>
        <p:nvSpPr>
          <p:cNvPr id="93" name="Text Box 9"/>
          <p:cNvSpPr txBox="1">
            <a:spLocks noChangeArrowheads="1"/>
          </p:cNvSpPr>
          <p:nvPr/>
        </p:nvSpPr>
        <p:spPr bwMode="auto">
          <a:xfrm>
            <a:off x="152400"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t>One Team            Destined For Greatness</a:t>
            </a:r>
            <a:endParaRPr lang="en-US" sz="1400" b="1" baseline="-25000" dirty="0"/>
          </a:p>
        </p:txBody>
      </p:sp>
      <p:sp>
        <p:nvSpPr>
          <p:cNvPr id="94" name="5-Point Star 93"/>
          <p:cNvSpPr/>
          <p:nvPr/>
        </p:nvSpPr>
        <p:spPr>
          <a:xfrm>
            <a:off x="11652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5-Point Star 94"/>
          <p:cNvSpPr/>
          <p:nvPr/>
        </p:nvSpPr>
        <p:spPr>
          <a:xfrm>
            <a:off x="1317625"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5-Point Star 95"/>
          <p:cNvSpPr/>
          <p:nvPr/>
        </p:nvSpPr>
        <p:spPr>
          <a:xfrm>
            <a:off x="14700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39"/>
          <p:cNvGrpSpPr>
            <a:grpSpLocks/>
          </p:cNvGrpSpPr>
          <p:nvPr/>
        </p:nvGrpSpPr>
        <p:grpSpPr bwMode="auto">
          <a:xfrm>
            <a:off x="4114800" y="1905000"/>
            <a:ext cx="4953000" cy="4876800"/>
            <a:chOff x="4267200" y="1828799"/>
            <a:chExt cx="4724401" cy="4876801"/>
          </a:xfrm>
        </p:grpSpPr>
        <p:cxnSp>
          <p:nvCxnSpPr>
            <p:cNvPr id="45" name="Straight Connector 44"/>
            <p:cNvCxnSpPr/>
            <p:nvPr userDrawn="1"/>
          </p:nvCxnSpPr>
          <p:spPr bwMode="auto">
            <a:xfrm rot="16200000" flipV="1">
              <a:off x="5867230" y="3352628"/>
              <a:ext cx="4648201" cy="1600542"/>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16200000" flipV="1">
              <a:off x="5524671" y="3161982"/>
              <a:ext cx="3810001" cy="2972435"/>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10800000">
              <a:off x="4267200" y="5334000"/>
              <a:ext cx="4572978" cy="1371600"/>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flipH="1" flipV="1">
              <a:off x="4910749" y="3971924"/>
              <a:ext cx="3929429" cy="2733676"/>
            </a:xfrm>
            <a:prstGeom prst="line">
              <a:avLst/>
            </a:prstGeom>
            <a:ln w="7302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Picture 21" descr="white_curve"/>
          <p:cNvPicPr>
            <a:picLocks noChangeAspect="1" noChangeArrowheads="1"/>
          </p:cNvPicPr>
          <p:nvPr/>
        </p:nvPicPr>
        <p:blipFill>
          <a:blip r:embed="rId40" cstate="print"/>
          <a:srcRect/>
          <a:stretch>
            <a:fillRect/>
          </a:stretch>
        </p:blipFill>
        <p:spPr bwMode="auto">
          <a:xfrm>
            <a:off x="3962400" y="1524000"/>
            <a:ext cx="5181600" cy="5334000"/>
          </a:xfrm>
          <a:prstGeom prst="rect">
            <a:avLst/>
          </a:prstGeom>
          <a:ln>
            <a:noFill/>
          </a:ln>
          <a:effectLst>
            <a:outerShdw blurRad="292100" dist="139700" dir="2700000" algn="tl" rotWithShape="0">
              <a:srgbClr val="333333">
                <a:alpha val="65000"/>
              </a:srgbClr>
            </a:outerShdw>
          </a:effectLst>
        </p:spPr>
      </p:pic>
      <p:pic>
        <p:nvPicPr>
          <p:cNvPr id="1037" name="Picture 47" descr="Coin-back 2013.png"/>
          <p:cNvPicPr>
            <a:picLocks noChangeAspect="1"/>
          </p:cNvPicPr>
          <p:nvPr/>
        </p:nvPicPr>
        <p:blipFill>
          <a:blip r:embed="rId41" cstate="print"/>
          <a:srcRect/>
          <a:stretch>
            <a:fillRect/>
          </a:stretch>
        </p:blipFill>
        <p:spPr bwMode="auto">
          <a:xfrm>
            <a:off x="7696200" y="5410200"/>
            <a:ext cx="1447800" cy="1447800"/>
          </a:xfrm>
          <a:prstGeom prst="rect">
            <a:avLst/>
          </a:prstGeom>
          <a:noFill/>
          <a:ln w="9525">
            <a:noFill/>
            <a:miter lim="800000"/>
            <a:headEnd/>
            <a:tailEnd/>
          </a:ln>
        </p:spPr>
      </p:pic>
      <p:sp>
        <p:nvSpPr>
          <p:cNvPr id="44" name="Line 10"/>
          <p:cNvSpPr>
            <a:spLocks noChangeShapeType="1"/>
          </p:cNvSpPr>
          <p:nvPr userDrawn="1"/>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dirty="0">
              <a:latin typeface="Arial" charset="0"/>
              <a:cs typeface="+mn-cs"/>
            </a:endParaRPr>
          </a:p>
        </p:txBody>
      </p:sp>
      <p:sp>
        <p:nvSpPr>
          <p:cNvPr id="48" name="Text Box 9"/>
          <p:cNvSpPr txBox="1">
            <a:spLocks noChangeArrowheads="1"/>
          </p:cNvSpPr>
          <p:nvPr userDrawn="1"/>
        </p:nvSpPr>
        <p:spPr bwMode="auto">
          <a:xfrm>
            <a:off x="5419725" y="6477000"/>
            <a:ext cx="3495675" cy="215900"/>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cs typeface="+mn-cs"/>
              </a:rPr>
              <a:t>One Team            Destined For Greatness</a:t>
            </a:r>
            <a:endParaRPr lang="en-US" sz="1400" b="1" baseline="-25000" dirty="0">
              <a:latin typeface="Arial" charset="0"/>
              <a:cs typeface="+mn-cs"/>
            </a:endParaRPr>
          </a:p>
        </p:txBody>
      </p:sp>
      <p:sp>
        <p:nvSpPr>
          <p:cNvPr id="53" name="5-Point Star 52"/>
          <p:cNvSpPr/>
          <p:nvPr userDrawn="1"/>
        </p:nvSpPr>
        <p:spPr>
          <a:xfrm>
            <a:off x="64103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5-Point Star 56"/>
          <p:cNvSpPr/>
          <p:nvPr userDrawn="1"/>
        </p:nvSpPr>
        <p:spPr>
          <a:xfrm>
            <a:off x="6562725" y="6567488"/>
            <a:ext cx="8255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5-Point Star 57"/>
          <p:cNvSpPr/>
          <p:nvPr userDrawn="1"/>
        </p:nvSpPr>
        <p:spPr>
          <a:xfrm>
            <a:off x="6715125" y="6567488"/>
            <a:ext cx="76200" cy="6191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9" name="Picture 2" descr="C:\Users\L4DE9JMA\AppData\Local\Microsoft\Windows\Temporary Internet Files\Content.Outlook\PZ7FUB9R\Romero_Corps Logo Design_10 Sep 12 (2).jpg"/>
          <p:cNvPicPr>
            <a:picLocks noChangeAspect="1" noChangeArrowheads="1"/>
          </p:cNvPicPr>
          <p:nvPr userDrawn="1"/>
        </p:nvPicPr>
        <p:blipFill>
          <a:blip r:embed="rId42" cstate="print">
            <a:clrChange>
              <a:clrFrom>
                <a:srgbClr val="FFFFFF"/>
              </a:clrFrom>
              <a:clrTo>
                <a:srgbClr val="FFFFFF">
                  <a:alpha val="0"/>
                </a:srgbClr>
              </a:clrTo>
            </a:clrChange>
          </a:blip>
          <a:srcRect/>
          <a:stretch>
            <a:fillRect/>
          </a:stretch>
        </p:blipFill>
        <p:spPr bwMode="auto">
          <a:xfrm>
            <a:off x="7772400" y="5572125"/>
            <a:ext cx="1077913" cy="752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303FB0EA-812F-4BE2-A453-DC7D34F3DE4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1.xml"/></Relationships>
</file>

<file path=ppt/slides/_rels/slide1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0.xml"/><Relationship Id="rId1" Type="http://schemas.openxmlformats.org/officeDocument/2006/relationships/slideLayout" Target="../slideLayouts/slideLayout77.xml"/><Relationship Id="rId5" Type="http://schemas.openxmlformats.org/officeDocument/2006/relationships/image" Target="../media/image76.jpeg"/><Relationship Id="rId4" Type="http://schemas.openxmlformats.org/officeDocument/2006/relationships/image" Target="../media/image75.jpeg"/></Relationships>
</file>

<file path=ppt/slides/_rels/slide1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1.xml"/><Relationship Id="rId1" Type="http://schemas.openxmlformats.org/officeDocument/2006/relationships/slideLayout" Target="../slideLayouts/slideLayout77.xml"/><Relationship Id="rId4" Type="http://schemas.openxmlformats.org/officeDocument/2006/relationships/image" Target="../media/image7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2.xml"/><Relationship Id="rId1" Type="http://schemas.openxmlformats.org/officeDocument/2006/relationships/slideLayout" Target="../slideLayouts/slideLayout77.xml"/><Relationship Id="rId6" Type="http://schemas.openxmlformats.org/officeDocument/2006/relationships/image" Target="../media/image46.pn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77.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77.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7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5.jpeg"/><Relationship Id="rId18" Type="http://schemas.openxmlformats.org/officeDocument/2006/relationships/image" Target="../media/image70.jpeg"/><Relationship Id="rId3" Type="http://schemas.openxmlformats.org/officeDocument/2006/relationships/image" Target="../media/image55.jpeg"/><Relationship Id="rId21" Type="http://schemas.openxmlformats.org/officeDocument/2006/relationships/image" Target="../media/image72.jpeg"/><Relationship Id="rId7" Type="http://schemas.openxmlformats.org/officeDocument/2006/relationships/image" Target="../media/image59.jpeg"/><Relationship Id="rId12" Type="http://schemas.openxmlformats.org/officeDocument/2006/relationships/image" Target="../media/image64.jpeg"/><Relationship Id="rId17" Type="http://schemas.openxmlformats.org/officeDocument/2006/relationships/image" Target="../media/image69.jpeg"/><Relationship Id="rId2" Type="http://schemas.openxmlformats.org/officeDocument/2006/relationships/notesSlide" Target="../notesSlides/notesSlide8.xml"/><Relationship Id="rId16" Type="http://schemas.openxmlformats.org/officeDocument/2006/relationships/image" Target="../media/image68.jpeg"/><Relationship Id="rId20" Type="http://schemas.openxmlformats.org/officeDocument/2006/relationships/image" Target="../media/image47.jpeg"/><Relationship Id="rId1" Type="http://schemas.openxmlformats.org/officeDocument/2006/relationships/slideLayout" Target="../slideLayouts/slideLayout77.xml"/><Relationship Id="rId6" Type="http://schemas.openxmlformats.org/officeDocument/2006/relationships/image" Target="../media/image58.png"/><Relationship Id="rId11" Type="http://schemas.openxmlformats.org/officeDocument/2006/relationships/image" Target="../media/image63.jpeg"/><Relationship Id="rId5" Type="http://schemas.openxmlformats.org/officeDocument/2006/relationships/image" Target="../media/image57.jpeg"/><Relationship Id="rId15" Type="http://schemas.openxmlformats.org/officeDocument/2006/relationships/image" Target="../media/image67.jpeg"/><Relationship Id="rId10" Type="http://schemas.openxmlformats.org/officeDocument/2006/relationships/image" Target="../media/image62.jpeg"/><Relationship Id="rId19" Type="http://schemas.openxmlformats.org/officeDocument/2006/relationships/image" Target="../media/image71.jpeg"/><Relationship Id="rId4" Type="http://schemas.openxmlformats.org/officeDocument/2006/relationships/image" Target="../media/image56.jpeg"/><Relationship Id="rId9" Type="http://schemas.openxmlformats.org/officeDocument/2006/relationships/image" Target="../media/image61.jpeg"/><Relationship Id="rId14" Type="http://schemas.openxmlformats.org/officeDocument/2006/relationships/image" Target="../media/image66.jpeg"/></Relationships>
</file>

<file path=ppt/slides/_rels/slide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xml"/><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04800" y="2895600"/>
            <a:ext cx="3962400" cy="1323439"/>
          </a:xfrm>
          <a:prstGeom prst="rect">
            <a:avLst/>
          </a:prstGeom>
          <a:noFill/>
          <a:ln w="9525">
            <a:noFill/>
            <a:miter lim="800000"/>
            <a:headEnd/>
            <a:tailEnd/>
          </a:ln>
        </p:spPr>
        <p:txBody>
          <a:bodyPr wrap="square">
            <a:spAutoFit/>
          </a:bodyPr>
          <a:lstStyle/>
          <a:p>
            <a:pPr>
              <a:spcBef>
                <a:spcPct val="50000"/>
              </a:spcBef>
            </a:pPr>
            <a:r>
              <a:rPr lang="en-US" sz="2000" b="1" dirty="0"/>
              <a:t>John R. D’Antonio Jr., P.E.</a:t>
            </a:r>
          </a:p>
          <a:p>
            <a:pPr>
              <a:spcBef>
                <a:spcPct val="50000"/>
              </a:spcBef>
            </a:pPr>
            <a:r>
              <a:rPr lang="en-US" sz="2000" dirty="0"/>
              <a:t>Deputy District Engineer </a:t>
            </a:r>
            <a:endParaRPr lang="en-US" sz="2000" dirty="0" smtClean="0"/>
          </a:p>
          <a:p>
            <a:pPr>
              <a:spcBef>
                <a:spcPct val="50000"/>
              </a:spcBef>
            </a:pPr>
            <a:r>
              <a:rPr lang="en-US" sz="2000" dirty="0" smtClean="0"/>
              <a:t>Programs </a:t>
            </a:r>
            <a:r>
              <a:rPr lang="en-US" sz="2000" dirty="0"/>
              <a:t>&amp; Project </a:t>
            </a:r>
            <a:r>
              <a:rPr lang="en-US" sz="2000" dirty="0" smtClean="0"/>
              <a:t>Management</a:t>
            </a:r>
            <a:endParaRPr lang="en-US" sz="2000" dirty="0"/>
          </a:p>
        </p:txBody>
      </p:sp>
      <p:sp>
        <p:nvSpPr>
          <p:cNvPr id="7171" name="Text Box 5"/>
          <p:cNvSpPr txBox="1">
            <a:spLocks noChangeArrowheads="1"/>
          </p:cNvSpPr>
          <p:nvPr/>
        </p:nvSpPr>
        <p:spPr bwMode="auto">
          <a:xfrm>
            <a:off x="304800" y="228600"/>
            <a:ext cx="6096000" cy="2431435"/>
          </a:xfrm>
          <a:prstGeom prst="rect">
            <a:avLst/>
          </a:prstGeom>
          <a:noFill/>
          <a:ln w="9525" algn="ctr">
            <a:noFill/>
            <a:miter lim="800000"/>
            <a:headEnd/>
            <a:tailEnd/>
          </a:ln>
        </p:spPr>
        <p:txBody>
          <a:bodyPr wrap="square">
            <a:spAutoFit/>
          </a:bodyPr>
          <a:lstStyle/>
          <a:p>
            <a:pPr algn="ctr"/>
            <a:r>
              <a:rPr lang="en-US" sz="3200" b="1" dirty="0" smtClean="0"/>
              <a:t>US Army Corps of Engineers, </a:t>
            </a:r>
          </a:p>
          <a:p>
            <a:pPr algn="ctr"/>
            <a:r>
              <a:rPr lang="en-US" sz="3200" b="1" dirty="0" smtClean="0"/>
              <a:t>Albuquerque District (SPA)</a:t>
            </a:r>
            <a:endParaRPr lang="en-US" sz="3200" dirty="0" smtClean="0"/>
          </a:p>
          <a:p>
            <a:pPr algn="ctr"/>
            <a:r>
              <a:rPr lang="en-US" sz="3200" b="1" dirty="0" smtClean="0"/>
              <a:t>Small Business Industry Day </a:t>
            </a:r>
            <a:endParaRPr lang="en-US" sz="3200" dirty="0" smtClean="0"/>
          </a:p>
          <a:p>
            <a:pPr lvl="0" algn="ctr"/>
            <a:r>
              <a:rPr lang="en-US" sz="3200" b="1" dirty="0" smtClean="0"/>
              <a:t>SPA Program Overview</a:t>
            </a:r>
            <a:endParaRPr lang="en-US" sz="3200" dirty="0" smtClean="0"/>
          </a:p>
          <a:p>
            <a:pPr algn="ctr" eaLnBrk="0" hangingPunct="0"/>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Users\L4PMMCSW\AppData\Local\Microsoft\Windows\Temporary Internet Files\Content.Outlook\A43BLMKZ\FCCC 1 .jpg"/>
          <p:cNvPicPr>
            <a:picLocks noChangeAspect="1" noChangeArrowheads="1"/>
          </p:cNvPicPr>
          <p:nvPr/>
        </p:nvPicPr>
        <p:blipFill>
          <a:blip r:embed="rId3" cstate="print"/>
          <a:srcRect/>
          <a:stretch>
            <a:fillRect/>
          </a:stretch>
        </p:blipFill>
        <p:spPr bwMode="auto">
          <a:xfrm>
            <a:off x="6803571" y="4419600"/>
            <a:ext cx="1371600" cy="1066800"/>
          </a:xfrm>
          <a:prstGeom prst="rect">
            <a:avLst/>
          </a:prstGeom>
          <a:noFill/>
          <a:ln w="38100">
            <a:solidFill>
              <a:srgbClr val="FF0000"/>
            </a:solidFill>
            <a:miter lim="800000"/>
            <a:headEnd/>
            <a:tailEnd/>
          </a:ln>
        </p:spPr>
      </p:pic>
      <p:sp>
        <p:nvSpPr>
          <p:cNvPr id="18435" name="Rectangle 3"/>
          <p:cNvSpPr>
            <a:spLocks noChangeArrowheads="1"/>
          </p:cNvSpPr>
          <p:nvPr/>
        </p:nvSpPr>
        <p:spPr bwMode="auto">
          <a:xfrm>
            <a:off x="5486400" y="2209800"/>
            <a:ext cx="1752600" cy="2160553"/>
          </a:xfrm>
          <a:prstGeom prst="rect">
            <a:avLst/>
          </a:prstGeom>
          <a:noFill/>
          <a:ln w="50799">
            <a:noFill/>
            <a:miter lim="800000"/>
            <a:headEnd type="none" w="sm" len="sm"/>
            <a:tailEnd type="none" w="sm" len="sm"/>
          </a:ln>
        </p:spPr>
        <p:txBody>
          <a:bodyPr wrap="square" lIns="85307" tIns="42653" rIns="85307" bIns="42653">
            <a:spAutoFit/>
          </a:bodyPr>
          <a:lstStyle/>
          <a:p>
            <a:pPr defTabSz="854075" eaLnBrk="0" hangingPunct="0">
              <a:lnSpc>
                <a:spcPct val="90000"/>
              </a:lnSpc>
              <a:spcBef>
                <a:spcPct val="20000"/>
              </a:spcBef>
              <a:buSzPct val="150000"/>
            </a:pPr>
            <a:r>
              <a:rPr lang="en-US" sz="1600" u="sng" dirty="0"/>
              <a:t>MILCON / </a:t>
            </a:r>
            <a:r>
              <a:rPr lang="en-US" sz="1600" u="sng" dirty="0" smtClean="0"/>
              <a:t>FSRM</a:t>
            </a:r>
          </a:p>
          <a:p>
            <a:pPr defTabSz="854075" eaLnBrk="0" hangingPunct="0">
              <a:lnSpc>
                <a:spcPct val="90000"/>
              </a:lnSpc>
              <a:spcBef>
                <a:spcPct val="20000"/>
              </a:spcBef>
              <a:buSzPct val="150000"/>
            </a:pPr>
            <a:r>
              <a:rPr lang="en-US" sz="1400" dirty="0" smtClean="0"/>
              <a:t>Cannon </a:t>
            </a:r>
            <a:r>
              <a:rPr lang="en-US" sz="1400" dirty="0"/>
              <a:t>AFB, NM</a:t>
            </a:r>
          </a:p>
          <a:p>
            <a:pPr defTabSz="854075" eaLnBrk="0" hangingPunct="0">
              <a:lnSpc>
                <a:spcPct val="90000"/>
              </a:lnSpc>
              <a:spcBef>
                <a:spcPct val="20000"/>
              </a:spcBef>
              <a:buSzPct val="150000"/>
            </a:pPr>
            <a:r>
              <a:rPr lang="en-US" sz="1400" dirty="0"/>
              <a:t>Holloman AFB, NM</a:t>
            </a:r>
          </a:p>
          <a:p>
            <a:pPr defTabSz="854075" eaLnBrk="0" hangingPunct="0">
              <a:lnSpc>
                <a:spcPct val="90000"/>
              </a:lnSpc>
              <a:spcBef>
                <a:spcPct val="20000"/>
              </a:spcBef>
              <a:buSzPct val="150000"/>
            </a:pPr>
            <a:r>
              <a:rPr lang="en-US" sz="1400" dirty="0"/>
              <a:t>Kirtland AFB, NM</a:t>
            </a:r>
          </a:p>
          <a:p>
            <a:pPr defTabSz="854075" eaLnBrk="0" hangingPunct="0">
              <a:lnSpc>
                <a:spcPct val="90000"/>
              </a:lnSpc>
              <a:spcBef>
                <a:spcPct val="20000"/>
              </a:spcBef>
              <a:buSzPct val="150000"/>
            </a:pPr>
            <a:r>
              <a:rPr lang="en-US" sz="1400" dirty="0"/>
              <a:t>Davis-</a:t>
            </a:r>
            <a:r>
              <a:rPr lang="en-US" sz="1400" dirty="0" err="1"/>
              <a:t>Monthan</a:t>
            </a:r>
            <a:r>
              <a:rPr lang="en-US" sz="1400" dirty="0"/>
              <a:t> AFB, </a:t>
            </a:r>
            <a:r>
              <a:rPr lang="en-US" sz="1400" dirty="0" smtClean="0"/>
              <a:t>AZ</a:t>
            </a:r>
          </a:p>
          <a:p>
            <a:pPr defTabSz="854075" eaLnBrk="0" hangingPunct="0">
              <a:lnSpc>
                <a:spcPct val="90000"/>
              </a:lnSpc>
              <a:spcBef>
                <a:spcPct val="20000"/>
              </a:spcBef>
              <a:buSzPct val="150000"/>
            </a:pPr>
            <a:r>
              <a:rPr lang="en-US" sz="1400" dirty="0" err="1" smtClean="0"/>
              <a:t>Nellis</a:t>
            </a:r>
            <a:r>
              <a:rPr lang="en-US" sz="1400" dirty="0" smtClean="0"/>
              <a:t> AFB, NV</a:t>
            </a:r>
            <a:endParaRPr lang="en-US" sz="1400" dirty="0"/>
          </a:p>
          <a:p>
            <a:pPr defTabSz="854075" eaLnBrk="0" hangingPunct="0">
              <a:lnSpc>
                <a:spcPct val="90000"/>
              </a:lnSpc>
              <a:spcBef>
                <a:spcPct val="20000"/>
              </a:spcBef>
              <a:buSzPct val="150000"/>
            </a:pPr>
            <a:r>
              <a:rPr lang="en-US" sz="1400" dirty="0"/>
              <a:t>Luke AFB, AZ</a:t>
            </a:r>
          </a:p>
          <a:p>
            <a:pPr defTabSz="854075" eaLnBrk="0" hangingPunct="0">
              <a:lnSpc>
                <a:spcPct val="90000"/>
              </a:lnSpc>
              <a:spcBef>
                <a:spcPct val="20000"/>
              </a:spcBef>
              <a:buSzPct val="150000"/>
            </a:pPr>
            <a:endParaRPr lang="en-US" sz="1400" b="1" dirty="0"/>
          </a:p>
        </p:txBody>
      </p:sp>
      <p:sp>
        <p:nvSpPr>
          <p:cNvPr id="2" name="Rectangle 5"/>
          <p:cNvSpPr>
            <a:spLocks noChangeArrowheads="1"/>
          </p:cNvSpPr>
          <p:nvPr/>
        </p:nvSpPr>
        <p:spPr bwMode="auto">
          <a:xfrm>
            <a:off x="3733800" y="5562600"/>
            <a:ext cx="901700" cy="757238"/>
          </a:xfrm>
          <a:prstGeom prst="rect">
            <a:avLst/>
          </a:prstGeom>
          <a:noFill/>
          <a:ln w="9525">
            <a:noFill/>
            <a:miter lim="800000"/>
            <a:headEnd/>
            <a:tailEnd/>
          </a:ln>
        </p:spPr>
        <p:txBody>
          <a:bodyPr lIns="85307" tIns="42653" rIns="85307" bIns="42653">
            <a:spAutoFit/>
          </a:bodyPr>
          <a:lstStyle/>
          <a:p>
            <a:pPr defTabSz="854075">
              <a:buClr>
                <a:srgbClr val="00CCFF"/>
              </a:buClr>
              <a:buSzPct val="115000"/>
              <a:buFont typeface="Wingdings 3" pitchFamily="18" charset="2"/>
              <a:buChar char="u"/>
              <a:defRPr/>
            </a:pPr>
            <a:r>
              <a:rPr lang="en-US" sz="1600" dirty="0">
                <a:latin typeface="Arial" charset="0"/>
                <a:cs typeface="+mn-cs"/>
              </a:rPr>
              <a:t> </a:t>
            </a:r>
            <a:r>
              <a:rPr lang="en-US" sz="1600" b="1" dirty="0">
                <a:effectLst>
                  <a:outerShdw blurRad="38100" dist="38100" dir="2700000" algn="tl">
                    <a:srgbClr val="000000">
                      <a:alpha val="43137"/>
                    </a:srgbClr>
                  </a:outerShdw>
                </a:effectLst>
                <a:latin typeface="Arial" charset="0"/>
                <a:cs typeface="+mn-cs"/>
              </a:rPr>
              <a:t>SPA</a:t>
            </a:r>
          </a:p>
          <a:p>
            <a:pPr defTabSz="854075">
              <a:buClr>
                <a:srgbClr val="00FF00"/>
              </a:buClr>
              <a:buSzPct val="115000"/>
              <a:buFont typeface="Wingdings 3" pitchFamily="18" charset="2"/>
              <a:buChar char="u"/>
              <a:defRPr/>
            </a:pPr>
            <a:r>
              <a:rPr lang="en-US" sz="1600" b="1" dirty="0">
                <a:effectLst>
                  <a:outerShdw blurRad="38100" dist="38100" dir="2700000" algn="tl">
                    <a:srgbClr val="000000">
                      <a:alpha val="43137"/>
                    </a:srgbClr>
                  </a:outerShdw>
                </a:effectLst>
                <a:latin typeface="Arial" charset="0"/>
                <a:cs typeface="+mn-cs"/>
              </a:rPr>
              <a:t> SPK</a:t>
            </a:r>
          </a:p>
          <a:p>
            <a:pPr defTabSz="854075">
              <a:buClr>
                <a:srgbClr val="FF9933"/>
              </a:buClr>
              <a:buSzPct val="115000"/>
              <a:buFont typeface="Wingdings 3" pitchFamily="18" charset="2"/>
              <a:buChar char="u"/>
              <a:defRPr/>
            </a:pPr>
            <a:r>
              <a:rPr lang="en-US" sz="1600" b="1" dirty="0">
                <a:effectLst>
                  <a:outerShdw blurRad="38100" dist="38100" dir="2700000" algn="tl">
                    <a:srgbClr val="000000">
                      <a:alpha val="43137"/>
                    </a:srgbClr>
                  </a:outerShdw>
                </a:effectLst>
                <a:latin typeface="Arial" charset="0"/>
                <a:cs typeface="+mn-cs"/>
              </a:rPr>
              <a:t> SPL   </a:t>
            </a:r>
          </a:p>
        </p:txBody>
      </p:sp>
      <p:grpSp>
        <p:nvGrpSpPr>
          <p:cNvPr id="3" name="Group 10"/>
          <p:cNvGrpSpPr>
            <a:grpSpLocks/>
          </p:cNvGrpSpPr>
          <p:nvPr/>
        </p:nvGrpSpPr>
        <p:grpSpPr bwMode="auto">
          <a:xfrm>
            <a:off x="4114800" y="3810000"/>
            <a:ext cx="2667000" cy="2514600"/>
            <a:chOff x="2064" y="1440"/>
            <a:chExt cx="1920" cy="2112"/>
          </a:xfrm>
        </p:grpSpPr>
        <p:sp>
          <p:nvSpPr>
            <p:cNvPr id="18477" name="Freeform 11"/>
            <p:cNvSpPr>
              <a:spLocks/>
            </p:cNvSpPr>
            <p:nvPr/>
          </p:nvSpPr>
          <p:spPr bwMode="auto">
            <a:xfrm>
              <a:off x="2822" y="1937"/>
              <a:ext cx="502" cy="618"/>
            </a:xfrm>
            <a:custGeom>
              <a:avLst/>
              <a:gdLst>
                <a:gd name="T0" fmla="*/ 1 w 736"/>
                <a:gd name="T1" fmla="*/ 0 h 934"/>
                <a:gd name="T2" fmla="*/ 1 w 736"/>
                <a:gd name="T3" fmla="*/ 1 h 934"/>
                <a:gd name="T4" fmla="*/ 1 w 736"/>
                <a:gd name="T5" fmla="*/ 1 h 934"/>
                <a:gd name="T6" fmla="*/ 1 w 736"/>
                <a:gd name="T7" fmla="*/ 1 h 934"/>
                <a:gd name="T8" fmla="*/ 1 w 736"/>
                <a:gd name="T9" fmla="*/ 1 h 934"/>
                <a:gd name="T10" fmla="*/ 1 w 736"/>
                <a:gd name="T11" fmla="*/ 1 h 934"/>
                <a:gd name="T12" fmla="*/ 0 w 736"/>
                <a:gd name="T13" fmla="*/ 1 h 934"/>
                <a:gd name="T14" fmla="*/ 1 w 736"/>
                <a:gd name="T15" fmla="*/ 0 h 934"/>
                <a:gd name="T16" fmla="*/ 0 60000 65536"/>
                <a:gd name="T17" fmla="*/ 0 60000 65536"/>
                <a:gd name="T18" fmla="*/ 0 60000 65536"/>
                <a:gd name="T19" fmla="*/ 0 60000 65536"/>
                <a:gd name="T20" fmla="*/ 0 60000 65536"/>
                <a:gd name="T21" fmla="*/ 0 60000 65536"/>
                <a:gd name="T22" fmla="*/ 0 60000 65536"/>
                <a:gd name="T23" fmla="*/ 0 60000 65536"/>
                <a:gd name="T24" fmla="*/ 0 w 736"/>
                <a:gd name="T25" fmla="*/ 0 h 934"/>
                <a:gd name="T26" fmla="*/ 736 w 736"/>
                <a:gd name="T27" fmla="*/ 934 h 9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6" h="934">
                  <a:moveTo>
                    <a:pt x="157" y="0"/>
                  </a:moveTo>
                  <a:lnTo>
                    <a:pt x="521" y="72"/>
                  </a:lnTo>
                  <a:lnTo>
                    <a:pt x="483" y="264"/>
                  </a:lnTo>
                  <a:lnTo>
                    <a:pt x="735" y="291"/>
                  </a:lnTo>
                  <a:lnTo>
                    <a:pt x="717" y="410"/>
                  </a:lnTo>
                  <a:lnTo>
                    <a:pt x="651" y="933"/>
                  </a:lnTo>
                  <a:lnTo>
                    <a:pt x="0" y="814"/>
                  </a:lnTo>
                  <a:lnTo>
                    <a:pt x="157" y="0"/>
                  </a:lnTo>
                </a:path>
              </a:pathLst>
            </a:custGeom>
            <a:noFill/>
            <a:ln w="12699" cap="rnd">
              <a:solidFill>
                <a:schemeClr val="tx1"/>
              </a:solidFill>
              <a:round/>
              <a:headEnd/>
              <a:tailEnd/>
            </a:ln>
          </p:spPr>
          <p:txBody>
            <a:bodyPr/>
            <a:lstStyle/>
            <a:p>
              <a:endParaRPr lang="en-US"/>
            </a:p>
          </p:txBody>
        </p:sp>
        <p:sp>
          <p:nvSpPr>
            <p:cNvPr id="18478" name="Freeform 12"/>
            <p:cNvSpPr>
              <a:spLocks/>
            </p:cNvSpPr>
            <p:nvPr/>
          </p:nvSpPr>
          <p:spPr bwMode="auto">
            <a:xfrm>
              <a:off x="2064" y="1709"/>
              <a:ext cx="1260" cy="835"/>
            </a:xfrm>
            <a:custGeom>
              <a:avLst/>
              <a:gdLst>
                <a:gd name="T0" fmla="*/ 1571 w 1197"/>
                <a:gd name="T1" fmla="*/ 57487 h 726"/>
                <a:gd name="T2" fmla="*/ 1156 w 1197"/>
                <a:gd name="T3" fmla="*/ 66118 h 726"/>
                <a:gd name="T4" fmla="*/ 927 w 1197"/>
                <a:gd name="T5" fmla="*/ 190028 h 726"/>
                <a:gd name="T6" fmla="*/ 0 w 1197"/>
                <a:gd name="T7" fmla="*/ 556195 h 726"/>
                <a:gd name="T8" fmla="*/ 0 w 1197"/>
                <a:gd name="T9" fmla="*/ 846207 h 726"/>
                <a:gd name="T10" fmla="*/ 976 w 1197"/>
                <a:gd name="T11" fmla="*/ 1257134 h 726"/>
                <a:gd name="T12" fmla="*/ 1900 w 1197"/>
                <a:gd name="T13" fmla="*/ 1294884 h 726"/>
                <a:gd name="T14" fmla="*/ 1375 w 1197"/>
                <a:gd name="T15" fmla="*/ 1380437 h 726"/>
                <a:gd name="T16" fmla="*/ 927 w 1197"/>
                <a:gd name="T17" fmla="*/ 1313544 h 726"/>
                <a:gd name="T18" fmla="*/ 1494 w 1197"/>
                <a:gd name="T19" fmla="*/ 1522387 h 726"/>
                <a:gd name="T20" fmla="*/ 1261 w 1197"/>
                <a:gd name="T21" fmla="*/ 1642488 h 726"/>
                <a:gd name="T22" fmla="*/ 2669 w 1197"/>
                <a:gd name="T23" fmla="*/ 1856982 h 726"/>
                <a:gd name="T24" fmla="*/ 3759 w 1197"/>
                <a:gd name="T25" fmla="*/ 1837572 h 726"/>
                <a:gd name="T26" fmla="*/ 4679 w 1197"/>
                <a:gd name="T27" fmla="*/ 1818364 h 726"/>
                <a:gd name="T28" fmla="*/ 5860 w 1197"/>
                <a:gd name="T29" fmla="*/ 1742471 h 726"/>
                <a:gd name="T30" fmla="*/ 5492 w 1197"/>
                <a:gd name="T31" fmla="*/ 1434882 h 726"/>
                <a:gd name="T32" fmla="*/ 7046 w 1197"/>
                <a:gd name="T33" fmla="*/ 1576971 h 726"/>
                <a:gd name="T34" fmla="*/ 10502 w 1197"/>
                <a:gd name="T35" fmla="*/ 2081885 h 726"/>
                <a:gd name="T36" fmla="*/ 11673 w 1197"/>
                <a:gd name="T37" fmla="*/ 1880232 h 726"/>
                <a:gd name="T38" fmla="*/ 12287 w 1197"/>
                <a:gd name="T39" fmla="*/ 1725838 h 726"/>
                <a:gd name="T40" fmla="*/ 13615 w 1197"/>
                <a:gd name="T41" fmla="*/ 1781623 h 726"/>
                <a:gd name="T42" fmla="*/ 14317 w 1197"/>
                <a:gd name="T43" fmla="*/ 1662958 h 726"/>
                <a:gd name="T44" fmla="*/ 15039 w 1197"/>
                <a:gd name="T45" fmla="*/ 1750955 h 726"/>
                <a:gd name="T46" fmla="*/ 17581 w 1197"/>
                <a:gd name="T47" fmla="*/ 2019417 h 726"/>
                <a:gd name="T48" fmla="*/ 21194 w 1197"/>
                <a:gd name="T49" fmla="*/ 2106752 h 726"/>
                <a:gd name="T50" fmla="*/ 21592 w 1197"/>
                <a:gd name="T51" fmla="*/ 1680197 h 726"/>
                <a:gd name="T52" fmla="*/ 22277 w 1197"/>
                <a:gd name="T53" fmla="*/ 1087403 h 726"/>
                <a:gd name="T54" fmla="*/ 19238 w 1197"/>
                <a:gd name="T55" fmla="*/ 982557 h 726"/>
                <a:gd name="T56" fmla="*/ 19799 w 1197"/>
                <a:gd name="T57" fmla="*/ 720827 h 726"/>
                <a:gd name="T58" fmla="*/ 16181 w 1197"/>
                <a:gd name="T59" fmla="*/ 593857 h 726"/>
                <a:gd name="T60" fmla="*/ 11673 w 1197"/>
                <a:gd name="T61" fmla="*/ 435234 h 726"/>
                <a:gd name="T62" fmla="*/ 6278 w 1197"/>
                <a:gd name="T63" fmla="*/ 263843 h 7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7"/>
                <a:gd name="T97" fmla="*/ 0 h 726"/>
                <a:gd name="T98" fmla="*/ 1197 w 1197"/>
                <a:gd name="T99" fmla="*/ 726 h 7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7" h="726">
                  <a:moveTo>
                    <a:pt x="222" y="54"/>
                  </a:moveTo>
                  <a:lnTo>
                    <a:pt x="84" y="20"/>
                  </a:lnTo>
                  <a:lnTo>
                    <a:pt x="74" y="0"/>
                  </a:lnTo>
                  <a:lnTo>
                    <a:pt x="63" y="23"/>
                  </a:lnTo>
                  <a:lnTo>
                    <a:pt x="49" y="26"/>
                  </a:lnTo>
                  <a:lnTo>
                    <a:pt x="49" y="65"/>
                  </a:lnTo>
                  <a:lnTo>
                    <a:pt x="3" y="162"/>
                  </a:lnTo>
                  <a:lnTo>
                    <a:pt x="0" y="191"/>
                  </a:lnTo>
                  <a:lnTo>
                    <a:pt x="10" y="198"/>
                  </a:lnTo>
                  <a:lnTo>
                    <a:pt x="0" y="291"/>
                  </a:lnTo>
                  <a:lnTo>
                    <a:pt x="31" y="401"/>
                  </a:lnTo>
                  <a:lnTo>
                    <a:pt x="52" y="433"/>
                  </a:lnTo>
                  <a:lnTo>
                    <a:pt x="81" y="431"/>
                  </a:lnTo>
                  <a:lnTo>
                    <a:pt x="102" y="446"/>
                  </a:lnTo>
                  <a:lnTo>
                    <a:pt x="81" y="453"/>
                  </a:lnTo>
                  <a:lnTo>
                    <a:pt x="74" y="476"/>
                  </a:lnTo>
                  <a:lnTo>
                    <a:pt x="63" y="460"/>
                  </a:lnTo>
                  <a:lnTo>
                    <a:pt x="49" y="453"/>
                  </a:lnTo>
                  <a:lnTo>
                    <a:pt x="49" y="518"/>
                  </a:lnTo>
                  <a:lnTo>
                    <a:pt x="81" y="524"/>
                  </a:lnTo>
                  <a:lnTo>
                    <a:pt x="84" y="570"/>
                  </a:lnTo>
                  <a:lnTo>
                    <a:pt x="67" y="566"/>
                  </a:lnTo>
                  <a:lnTo>
                    <a:pt x="95" y="631"/>
                  </a:lnTo>
                  <a:lnTo>
                    <a:pt x="144" y="640"/>
                  </a:lnTo>
                  <a:lnTo>
                    <a:pt x="174" y="624"/>
                  </a:lnTo>
                  <a:lnTo>
                    <a:pt x="201" y="633"/>
                  </a:lnTo>
                  <a:lnTo>
                    <a:pt x="233" y="631"/>
                  </a:lnTo>
                  <a:lnTo>
                    <a:pt x="252" y="627"/>
                  </a:lnTo>
                  <a:lnTo>
                    <a:pt x="288" y="627"/>
                  </a:lnTo>
                  <a:lnTo>
                    <a:pt x="315" y="600"/>
                  </a:lnTo>
                  <a:lnTo>
                    <a:pt x="306" y="558"/>
                  </a:lnTo>
                  <a:lnTo>
                    <a:pt x="297" y="495"/>
                  </a:lnTo>
                  <a:lnTo>
                    <a:pt x="324" y="489"/>
                  </a:lnTo>
                  <a:lnTo>
                    <a:pt x="378" y="543"/>
                  </a:lnTo>
                  <a:lnTo>
                    <a:pt x="441" y="594"/>
                  </a:lnTo>
                  <a:lnTo>
                    <a:pt x="564" y="717"/>
                  </a:lnTo>
                  <a:lnTo>
                    <a:pt x="597" y="687"/>
                  </a:lnTo>
                  <a:lnTo>
                    <a:pt x="627" y="648"/>
                  </a:lnTo>
                  <a:lnTo>
                    <a:pt x="648" y="618"/>
                  </a:lnTo>
                  <a:lnTo>
                    <a:pt x="660" y="594"/>
                  </a:lnTo>
                  <a:lnTo>
                    <a:pt x="681" y="603"/>
                  </a:lnTo>
                  <a:lnTo>
                    <a:pt x="732" y="615"/>
                  </a:lnTo>
                  <a:lnTo>
                    <a:pt x="771" y="624"/>
                  </a:lnTo>
                  <a:lnTo>
                    <a:pt x="768" y="573"/>
                  </a:lnTo>
                  <a:lnTo>
                    <a:pt x="822" y="573"/>
                  </a:lnTo>
                  <a:lnTo>
                    <a:pt x="807" y="603"/>
                  </a:lnTo>
                  <a:lnTo>
                    <a:pt x="816" y="672"/>
                  </a:lnTo>
                  <a:lnTo>
                    <a:pt x="945" y="696"/>
                  </a:lnTo>
                  <a:lnTo>
                    <a:pt x="1047" y="711"/>
                  </a:lnTo>
                  <a:lnTo>
                    <a:pt x="1140" y="726"/>
                  </a:lnTo>
                  <a:lnTo>
                    <a:pt x="1152" y="654"/>
                  </a:lnTo>
                  <a:lnTo>
                    <a:pt x="1161" y="579"/>
                  </a:lnTo>
                  <a:lnTo>
                    <a:pt x="1176" y="477"/>
                  </a:lnTo>
                  <a:lnTo>
                    <a:pt x="1197" y="375"/>
                  </a:lnTo>
                  <a:lnTo>
                    <a:pt x="1092" y="351"/>
                  </a:lnTo>
                  <a:lnTo>
                    <a:pt x="1035" y="339"/>
                  </a:lnTo>
                  <a:lnTo>
                    <a:pt x="1047" y="282"/>
                  </a:lnTo>
                  <a:lnTo>
                    <a:pt x="1065" y="249"/>
                  </a:lnTo>
                  <a:lnTo>
                    <a:pt x="990" y="228"/>
                  </a:lnTo>
                  <a:lnTo>
                    <a:pt x="870" y="204"/>
                  </a:lnTo>
                  <a:lnTo>
                    <a:pt x="759" y="183"/>
                  </a:lnTo>
                  <a:lnTo>
                    <a:pt x="627" y="150"/>
                  </a:lnTo>
                  <a:lnTo>
                    <a:pt x="411" y="99"/>
                  </a:lnTo>
                  <a:lnTo>
                    <a:pt x="336" y="90"/>
                  </a:lnTo>
                  <a:lnTo>
                    <a:pt x="288" y="75"/>
                  </a:lnTo>
                </a:path>
              </a:pathLst>
            </a:custGeom>
            <a:solidFill>
              <a:srgbClr val="00FF00"/>
            </a:solidFill>
            <a:ln w="15875" cap="rnd">
              <a:noFill/>
              <a:round/>
              <a:headEnd type="none" w="sm" len="sm"/>
              <a:tailEnd type="none" w="sm" len="sm"/>
            </a:ln>
          </p:spPr>
          <p:txBody>
            <a:bodyPr/>
            <a:lstStyle/>
            <a:p>
              <a:endParaRPr lang="en-US"/>
            </a:p>
          </p:txBody>
        </p:sp>
        <p:sp>
          <p:nvSpPr>
            <p:cNvPr id="18479" name="Freeform 13"/>
            <p:cNvSpPr>
              <a:spLocks/>
            </p:cNvSpPr>
            <p:nvPr/>
          </p:nvSpPr>
          <p:spPr bwMode="auto">
            <a:xfrm>
              <a:off x="2668" y="2474"/>
              <a:ext cx="609" cy="702"/>
            </a:xfrm>
            <a:custGeom>
              <a:avLst/>
              <a:gdLst>
                <a:gd name="T0" fmla="*/ 1 w 892"/>
                <a:gd name="T1" fmla="*/ 0 h 1062"/>
                <a:gd name="T2" fmla="*/ 1 w 892"/>
                <a:gd name="T3" fmla="*/ 1 h 1062"/>
                <a:gd name="T4" fmla="*/ 1 w 892"/>
                <a:gd name="T5" fmla="*/ 1 h 1062"/>
                <a:gd name="T6" fmla="*/ 1 w 892"/>
                <a:gd name="T7" fmla="*/ 1 h 1062"/>
                <a:gd name="T8" fmla="*/ 1 w 892"/>
                <a:gd name="T9" fmla="*/ 1 h 1062"/>
                <a:gd name="T10" fmla="*/ 0 w 892"/>
                <a:gd name="T11" fmla="*/ 1 h 1062"/>
                <a:gd name="T12" fmla="*/ 1 w 892"/>
                <a:gd name="T13" fmla="*/ 1 h 1062"/>
                <a:gd name="T14" fmla="*/ 1 w 892"/>
                <a:gd name="T15" fmla="*/ 1 h 1062"/>
                <a:gd name="T16" fmla="*/ 1 w 892"/>
                <a:gd name="T17" fmla="*/ 1 h 1062"/>
                <a:gd name="T18" fmla="*/ 1 w 892"/>
                <a:gd name="T19" fmla="*/ 1 h 1062"/>
                <a:gd name="T20" fmla="*/ 1 w 892"/>
                <a:gd name="T21" fmla="*/ 1 h 1062"/>
                <a:gd name="T22" fmla="*/ 1 w 892"/>
                <a:gd name="T23" fmla="*/ 1 h 1062"/>
                <a:gd name="T24" fmla="*/ 1 w 892"/>
                <a:gd name="T25" fmla="*/ 1 h 1062"/>
                <a:gd name="T26" fmla="*/ 1 w 892"/>
                <a:gd name="T27" fmla="*/ 1 h 1062"/>
                <a:gd name="T28" fmla="*/ 1 w 892"/>
                <a:gd name="T29" fmla="*/ 1 h 1062"/>
                <a:gd name="T30" fmla="*/ 1 w 892"/>
                <a:gd name="T31" fmla="*/ 1 h 1062"/>
                <a:gd name="T32" fmla="*/ 1 w 892"/>
                <a:gd name="T33" fmla="*/ 1 h 1062"/>
                <a:gd name="T34" fmla="*/ 1 w 892"/>
                <a:gd name="T35" fmla="*/ 1 h 1062"/>
                <a:gd name="T36" fmla="*/ 1 w 892"/>
                <a:gd name="T37" fmla="*/ 1 h 1062"/>
                <a:gd name="T38" fmla="*/ 1 w 892"/>
                <a:gd name="T39" fmla="*/ 1 h 1062"/>
                <a:gd name="T40" fmla="*/ 1 w 892"/>
                <a:gd name="T41" fmla="*/ 0 h 10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2"/>
                <a:gd name="T64" fmla="*/ 0 h 1062"/>
                <a:gd name="T65" fmla="*/ 892 w 892"/>
                <a:gd name="T66" fmla="*/ 1062 h 10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2" h="1062">
                  <a:moveTo>
                    <a:pt x="239" y="0"/>
                  </a:moveTo>
                  <a:lnTo>
                    <a:pt x="891" y="118"/>
                  </a:lnTo>
                  <a:lnTo>
                    <a:pt x="760" y="1061"/>
                  </a:lnTo>
                  <a:lnTo>
                    <a:pt x="738" y="1061"/>
                  </a:lnTo>
                  <a:lnTo>
                    <a:pt x="472" y="1016"/>
                  </a:lnTo>
                  <a:lnTo>
                    <a:pt x="0" y="741"/>
                  </a:lnTo>
                  <a:lnTo>
                    <a:pt x="44" y="683"/>
                  </a:lnTo>
                  <a:lnTo>
                    <a:pt x="59" y="640"/>
                  </a:lnTo>
                  <a:lnTo>
                    <a:pt x="59" y="572"/>
                  </a:lnTo>
                  <a:lnTo>
                    <a:pt x="97" y="544"/>
                  </a:lnTo>
                  <a:lnTo>
                    <a:pt x="97" y="499"/>
                  </a:lnTo>
                  <a:lnTo>
                    <a:pt x="130" y="471"/>
                  </a:lnTo>
                  <a:lnTo>
                    <a:pt x="130" y="398"/>
                  </a:lnTo>
                  <a:lnTo>
                    <a:pt x="119" y="387"/>
                  </a:lnTo>
                  <a:lnTo>
                    <a:pt x="119" y="353"/>
                  </a:lnTo>
                  <a:lnTo>
                    <a:pt x="119" y="297"/>
                  </a:lnTo>
                  <a:lnTo>
                    <a:pt x="130" y="174"/>
                  </a:lnTo>
                  <a:lnTo>
                    <a:pt x="211" y="174"/>
                  </a:lnTo>
                  <a:lnTo>
                    <a:pt x="228" y="78"/>
                  </a:lnTo>
                  <a:lnTo>
                    <a:pt x="239" y="16"/>
                  </a:lnTo>
                  <a:lnTo>
                    <a:pt x="239" y="0"/>
                  </a:lnTo>
                </a:path>
              </a:pathLst>
            </a:custGeom>
            <a:solidFill>
              <a:srgbClr val="FFBB00"/>
            </a:solidFill>
            <a:ln w="9525" cap="rnd">
              <a:solidFill>
                <a:schemeClr val="tx1"/>
              </a:solidFill>
              <a:round/>
              <a:headEnd/>
              <a:tailEnd/>
            </a:ln>
          </p:spPr>
          <p:txBody>
            <a:bodyPr/>
            <a:lstStyle/>
            <a:p>
              <a:endParaRPr lang="en-US"/>
            </a:p>
          </p:txBody>
        </p:sp>
        <p:sp>
          <p:nvSpPr>
            <p:cNvPr id="18480" name="Freeform 14"/>
            <p:cNvSpPr>
              <a:spLocks/>
            </p:cNvSpPr>
            <p:nvPr/>
          </p:nvSpPr>
          <p:spPr bwMode="auto">
            <a:xfrm>
              <a:off x="2668" y="1441"/>
              <a:ext cx="569" cy="538"/>
            </a:xfrm>
            <a:custGeom>
              <a:avLst/>
              <a:gdLst>
                <a:gd name="T0" fmla="*/ 1 w 833"/>
                <a:gd name="T1" fmla="*/ 0 h 814"/>
                <a:gd name="T2" fmla="*/ 1 w 833"/>
                <a:gd name="T3" fmla="*/ 1 h 814"/>
                <a:gd name="T4" fmla="*/ 1 w 833"/>
                <a:gd name="T5" fmla="*/ 1 h 814"/>
                <a:gd name="T6" fmla="*/ 1 w 833"/>
                <a:gd name="T7" fmla="*/ 1 h 814"/>
                <a:gd name="T8" fmla="*/ 1 w 833"/>
                <a:gd name="T9" fmla="*/ 1 h 814"/>
                <a:gd name="T10" fmla="*/ 1 w 833"/>
                <a:gd name="T11" fmla="*/ 1 h 814"/>
                <a:gd name="T12" fmla="*/ 1 w 833"/>
                <a:gd name="T13" fmla="*/ 1 h 814"/>
                <a:gd name="T14" fmla="*/ 1 w 833"/>
                <a:gd name="T15" fmla="*/ 1 h 814"/>
                <a:gd name="T16" fmla="*/ 1 w 833"/>
                <a:gd name="T17" fmla="*/ 1 h 814"/>
                <a:gd name="T18" fmla="*/ 1 w 833"/>
                <a:gd name="T19" fmla="*/ 1 h 814"/>
                <a:gd name="T20" fmla="*/ 1 w 833"/>
                <a:gd name="T21" fmla="*/ 1 h 814"/>
                <a:gd name="T22" fmla="*/ 1 w 833"/>
                <a:gd name="T23" fmla="*/ 1 h 814"/>
                <a:gd name="T24" fmla="*/ 1 w 833"/>
                <a:gd name="T25" fmla="*/ 1 h 814"/>
                <a:gd name="T26" fmla="*/ 1 w 833"/>
                <a:gd name="T27" fmla="*/ 1 h 814"/>
                <a:gd name="T28" fmla="*/ 0 w 833"/>
                <a:gd name="T29" fmla="*/ 1 h 814"/>
                <a:gd name="T30" fmla="*/ 1 w 833"/>
                <a:gd name="T31" fmla="*/ 1 h 814"/>
                <a:gd name="T32" fmla="*/ 1 w 833"/>
                <a:gd name="T33" fmla="*/ 1 h 814"/>
                <a:gd name="T34" fmla="*/ 1 w 833"/>
                <a:gd name="T35" fmla="*/ 1 h 814"/>
                <a:gd name="T36" fmla="*/ 1 w 833"/>
                <a:gd name="T37" fmla="*/ 1 h 814"/>
                <a:gd name="T38" fmla="*/ 1 w 833"/>
                <a:gd name="T39" fmla="*/ 1 h 814"/>
                <a:gd name="T40" fmla="*/ 1 w 833"/>
                <a:gd name="T41" fmla="*/ 1 h 814"/>
                <a:gd name="T42" fmla="*/ 1 w 833"/>
                <a:gd name="T43" fmla="*/ 0 h 814"/>
                <a:gd name="T44" fmla="*/ 1 w 833"/>
                <a:gd name="T45" fmla="*/ 0 h 8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3"/>
                <a:gd name="T70" fmla="*/ 0 h 814"/>
                <a:gd name="T71" fmla="*/ 833 w 833"/>
                <a:gd name="T72" fmla="*/ 814 h 8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3" h="814">
                  <a:moveTo>
                    <a:pt x="500" y="0"/>
                  </a:moveTo>
                  <a:lnTo>
                    <a:pt x="500" y="11"/>
                  </a:lnTo>
                  <a:lnTo>
                    <a:pt x="467" y="55"/>
                  </a:lnTo>
                  <a:lnTo>
                    <a:pt x="467" y="128"/>
                  </a:lnTo>
                  <a:lnTo>
                    <a:pt x="522" y="128"/>
                  </a:lnTo>
                  <a:lnTo>
                    <a:pt x="581" y="252"/>
                  </a:lnTo>
                  <a:lnTo>
                    <a:pt x="581" y="330"/>
                  </a:lnTo>
                  <a:lnTo>
                    <a:pt x="614" y="330"/>
                  </a:lnTo>
                  <a:lnTo>
                    <a:pt x="717" y="330"/>
                  </a:lnTo>
                  <a:lnTo>
                    <a:pt x="755" y="330"/>
                  </a:lnTo>
                  <a:lnTo>
                    <a:pt x="772" y="330"/>
                  </a:lnTo>
                  <a:lnTo>
                    <a:pt x="832" y="426"/>
                  </a:lnTo>
                  <a:lnTo>
                    <a:pt x="755" y="813"/>
                  </a:lnTo>
                  <a:lnTo>
                    <a:pt x="391" y="740"/>
                  </a:lnTo>
                  <a:lnTo>
                    <a:pt x="0" y="644"/>
                  </a:lnTo>
                  <a:lnTo>
                    <a:pt x="92" y="369"/>
                  </a:lnTo>
                  <a:lnTo>
                    <a:pt x="124" y="285"/>
                  </a:lnTo>
                  <a:lnTo>
                    <a:pt x="114" y="252"/>
                  </a:lnTo>
                  <a:lnTo>
                    <a:pt x="207" y="168"/>
                  </a:lnTo>
                  <a:lnTo>
                    <a:pt x="207" y="55"/>
                  </a:lnTo>
                  <a:lnTo>
                    <a:pt x="233" y="55"/>
                  </a:lnTo>
                  <a:lnTo>
                    <a:pt x="233" y="0"/>
                  </a:lnTo>
                  <a:lnTo>
                    <a:pt x="500" y="0"/>
                  </a:lnTo>
                </a:path>
              </a:pathLst>
            </a:custGeom>
            <a:noFill/>
            <a:ln w="12699" cap="rnd">
              <a:solidFill>
                <a:srgbClr val="FFFFFF"/>
              </a:solidFill>
              <a:round/>
              <a:headEnd/>
              <a:tailEnd/>
            </a:ln>
          </p:spPr>
          <p:txBody>
            <a:bodyPr/>
            <a:lstStyle/>
            <a:p>
              <a:endParaRPr lang="en-US"/>
            </a:p>
          </p:txBody>
        </p:sp>
        <p:sp>
          <p:nvSpPr>
            <p:cNvPr id="18481" name="Freeform 15"/>
            <p:cNvSpPr>
              <a:spLocks/>
            </p:cNvSpPr>
            <p:nvPr/>
          </p:nvSpPr>
          <p:spPr bwMode="auto">
            <a:xfrm>
              <a:off x="2165" y="2268"/>
              <a:ext cx="795" cy="651"/>
            </a:xfrm>
            <a:custGeom>
              <a:avLst/>
              <a:gdLst>
                <a:gd name="T0" fmla="*/ 0 w 755"/>
                <a:gd name="T1" fmla="*/ 422443 h 566"/>
                <a:gd name="T2" fmla="*/ 657 w 755"/>
                <a:gd name="T3" fmla="*/ 653213 h 566"/>
                <a:gd name="T4" fmla="*/ 657 w 755"/>
                <a:gd name="T5" fmla="*/ 885780 h 566"/>
                <a:gd name="T6" fmla="*/ 2408 w 755"/>
                <a:gd name="T7" fmla="*/ 951091 h 566"/>
                <a:gd name="T8" fmla="*/ 2670 w 755"/>
                <a:gd name="T9" fmla="*/ 1061238 h 566"/>
                <a:gd name="T10" fmla="*/ 3855 w 755"/>
                <a:gd name="T11" fmla="*/ 1109366 h 566"/>
                <a:gd name="T12" fmla="*/ 4432 w 755"/>
                <a:gd name="T13" fmla="*/ 1146710 h 566"/>
                <a:gd name="T14" fmla="*/ 4432 w 755"/>
                <a:gd name="T15" fmla="*/ 1182506 h 566"/>
                <a:gd name="T16" fmla="*/ 4805 w 755"/>
                <a:gd name="T17" fmla="*/ 1182506 h 566"/>
                <a:gd name="T18" fmla="*/ 5253 w 755"/>
                <a:gd name="T19" fmla="*/ 1353682 h 566"/>
                <a:gd name="T20" fmla="*/ 4957 w 755"/>
                <a:gd name="T21" fmla="*/ 1478283 h 566"/>
                <a:gd name="T22" fmla="*/ 5253 w 755"/>
                <a:gd name="T23" fmla="*/ 1590023 h 566"/>
                <a:gd name="T24" fmla="*/ 9800 w 755"/>
                <a:gd name="T25" fmla="*/ 1645008 h 566"/>
                <a:gd name="T26" fmla="*/ 9800 w 755"/>
                <a:gd name="T27" fmla="*/ 1478283 h 566"/>
                <a:gd name="T28" fmla="*/ 10276 w 755"/>
                <a:gd name="T29" fmla="*/ 1430222 h 566"/>
                <a:gd name="T30" fmla="*/ 10276 w 755"/>
                <a:gd name="T31" fmla="*/ 1353682 h 566"/>
                <a:gd name="T32" fmla="*/ 10721 w 755"/>
                <a:gd name="T33" fmla="*/ 1303178 h 566"/>
                <a:gd name="T34" fmla="*/ 10721 w 755"/>
                <a:gd name="T35" fmla="*/ 1182506 h 566"/>
                <a:gd name="T36" fmla="*/ 10563 w 755"/>
                <a:gd name="T37" fmla="*/ 1165025 h 566"/>
                <a:gd name="T38" fmla="*/ 10563 w 755"/>
                <a:gd name="T39" fmla="*/ 985087 h 566"/>
                <a:gd name="T40" fmla="*/ 10721 w 755"/>
                <a:gd name="T41" fmla="*/ 1012910 h 566"/>
                <a:gd name="T42" fmla="*/ 10721 w 755"/>
                <a:gd name="T43" fmla="*/ 809309 h 566"/>
                <a:gd name="T44" fmla="*/ 11712 w 755"/>
                <a:gd name="T45" fmla="*/ 809309 h 566"/>
                <a:gd name="T46" fmla="*/ 13024 w 755"/>
                <a:gd name="T47" fmla="*/ 760975 h 566"/>
                <a:gd name="T48" fmla="*/ 14303 w 755"/>
                <a:gd name="T49" fmla="*/ 583494 h 566"/>
                <a:gd name="T50" fmla="*/ 13992 w 755"/>
                <a:gd name="T51" fmla="*/ 522307 h 566"/>
                <a:gd name="T52" fmla="*/ 14113 w 755"/>
                <a:gd name="T53" fmla="*/ 264240 h 566"/>
                <a:gd name="T54" fmla="*/ 12785 w 755"/>
                <a:gd name="T55" fmla="*/ 246061 h 566"/>
                <a:gd name="T56" fmla="*/ 12657 w 755"/>
                <a:gd name="T57" fmla="*/ 384269 h 566"/>
                <a:gd name="T58" fmla="*/ 10744 w 755"/>
                <a:gd name="T59" fmla="*/ 319988 h 566"/>
                <a:gd name="T60" fmla="*/ 8918 w 755"/>
                <a:gd name="T61" fmla="*/ 676858 h 566"/>
                <a:gd name="T62" fmla="*/ 6133 w 755"/>
                <a:gd name="T63" fmla="*/ 264240 h 566"/>
                <a:gd name="T64" fmla="*/ 4189 w 755"/>
                <a:gd name="T65" fmla="*/ 0 h 566"/>
                <a:gd name="T66" fmla="*/ 3688 w 755"/>
                <a:gd name="T67" fmla="*/ 35131 h 566"/>
                <a:gd name="T68" fmla="*/ 4065 w 755"/>
                <a:gd name="T69" fmla="*/ 314007 h 566"/>
                <a:gd name="T70" fmla="*/ 3477 w 755"/>
                <a:gd name="T71" fmla="*/ 407140 h 566"/>
                <a:gd name="T72" fmla="*/ 0 w 755"/>
                <a:gd name="T73" fmla="*/ 422443 h 5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5"/>
                <a:gd name="T112" fmla="*/ 0 h 566"/>
                <a:gd name="T113" fmla="*/ 755 w 755"/>
                <a:gd name="T114" fmla="*/ 566 h 5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5" h="566">
                  <a:moveTo>
                    <a:pt x="0" y="145"/>
                  </a:moveTo>
                  <a:lnTo>
                    <a:pt x="35" y="224"/>
                  </a:lnTo>
                  <a:lnTo>
                    <a:pt x="35" y="304"/>
                  </a:lnTo>
                  <a:lnTo>
                    <a:pt x="127" y="327"/>
                  </a:lnTo>
                  <a:lnTo>
                    <a:pt x="141" y="365"/>
                  </a:lnTo>
                  <a:lnTo>
                    <a:pt x="204" y="382"/>
                  </a:lnTo>
                  <a:lnTo>
                    <a:pt x="233" y="395"/>
                  </a:lnTo>
                  <a:lnTo>
                    <a:pt x="233" y="407"/>
                  </a:lnTo>
                  <a:lnTo>
                    <a:pt x="254" y="407"/>
                  </a:lnTo>
                  <a:lnTo>
                    <a:pt x="278" y="466"/>
                  </a:lnTo>
                  <a:lnTo>
                    <a:pt x="261" y="508"/>
                  </a:lnTo>
                  <a:lnTo>
                    <a:pt x="278" y="547"/>
                  </a:lnTo>
                  <a:lnTo>
                    <a:pt x="518" y="566"/>
                  </a:lnTo>
                  <a:lnTo>
                    <a:pt x="518" y="508"/>
                  </a:lnTo>
                  <a:lnTo>
                    <a:pt x="543" y="492"/>
                  </a:lnTo>
                  <a:lnTo>
                    <a:pt x="543" y="466"/>
                  </a:lnTo>
                  <a:lnTo>
                    <a:pt x="564" y="449"/>
                  </a:lnTo>
                  <a:lnTo>
                    <a:pt x="564" y="407"/>
                  </a:lnTo>
                  <a:lnTo>
                    <a:pt x="557" y="401"/>
                  </a:lnTo>
                  <a:lnTo>
                    <a:pt x="557" y="339"/>
                  </a:lnTo>
                  <a:lnTo>
                    <a:pt x="564" y="349"/>
                  </a:lnTo>
                  <a:lnTo>
                    <a:pt x="564" y="278"/>
                  </a:lnTo>
                  <a:lnTo>
                    <a:pt x="618" y="278"/>
                  </a:lnTo>
                  <a:lnTo>
                    <a:pt x="688" y="262"/>
                  </a:lnTo>
                  <a:lnTo>
                    <a:pt x="755" y="200"/>
                  </a:lnTo>
                  <a:lnTo>
                    <a:pt x="738" y="180"/>
                  </a:lnTo>
                  <a:lnTo>
                    <a:pt x="744" y="90"/>
                  </a:lnTo>
                  <a:lnTo>
                    <a:pt x="672" y="84"/>
                  </a:lnTo>
                  <a:lnTo>
                    <a:pt x="669" y="132"/>
                  </a:lnTo>
                  <a:lnTo>
                    <a:pt x="565" y="110"/>
                  </a:lnTo>
                  <a:lnTo>
                    <a:pt x="469" y="234"/>
                  </a:lnTo>
                  <a:lnTo>
                    <a:pt x="325" y="90"/>
                  </a:lnTo>
                  <a:lnTo>
                    <a:pt x="220" y="0"/>
                  </a:lnTo>
                  <a:lnTo>
                    <a:pt x="196" y="12"/>
                  </a:lnTo>
                  <a:lnTo>
                    <a:pt x="216" y="108"/>
                  </a:lnTo>
                  <a:lnTo>
                    <a:pt x="184" y="140"/>
                  </a:lnTo>
                  <a:lnTo>
                    <a:pt x="0" y="145"/>
                  </a:lnTo>
                </a:path>
              </a:pathLst>
            </a:custGeom>
            <a:solidFill>
              <a:srgbClr val="FFBB00"/>
            </a:solidFill>
            <a:ln w="9525" cap="rnd">
              <a:noFill/>
              <a:round/>
              <a:headEnd/>
              <a:tailEnd/>
            </a:ln>
          </p:spPr>
          <p:txBody>
            <a:bodyPr/>
            <a:lstStyle/>
            <a:p>
              <a:endParaRPr lang="en-US"/>
            </a:p>
          </p:txBody>
        </p:sp>
        <p:sp>
          <p:nvSpPr>
            <p:cNvPr id="18482" name="Freeform 16"/>
            <p:cNvSpPr>
              <a:spLocks/>
            </p:cNvSpPr>
            <p:nvPr/>
          </p:nvSpPr>
          <p:spPr bwMode="auto">
            <a:xfrm>
              <a:off x="2156" y="1776"/>
              <a:ext cx="1402" cy="868"/>
            </a:xfrm>
            <a:custGeom>
              <a:avLst/>
              <a:gdLst>
                <a:gd name="T0" fmla="*/ 164 w 1402"/>
                <a:gd name="T1" fmla="*/ 698 h 868"/>
                <a:gd name="T2" fmla="*/ 113 w 1402"/>
                <a:gd name="T3" fmla="*/ 541 h 868"/>
                <a:gd name="T4" fmla="*/ 92 w 1402"/>
                <a:gd name="T5" fmla="*/ 399 h 868"/>
                <a:gd name="T6" fmla="*/ 0 w 1402"/>
                <a:gd name="T7" fmla="*/ 298 h 868"/>
                <a:gd name="T8" fmla="*/ 44 w 1402"/>
                <a:gd name="T9" fmla="*/ 228 h 868"/>
                <a:gd name="T10" fmla="*/ 38 w 1402"/>
                <a:gd name="T11" fmla="*/ 169 h 868"/>
                <a:gd name="T12" fmla="*/ 92 w 1402"/>
                <a:gd name="T13" fmla="*/ 91 h 868"/>
                <a:gd name="T14" fmla="*/ 220 w 1402"/>
                <a:gd name="T15" fmla="*/ 64 h 868"/>
                <a:gd name="T16" fmla="*/ 231 w 1402"/>
                <a:gd name="T17" fmla="*/ 8 h 868"/>
                <a:gd name="T18" fmla="*/ 251 w 1402"/>
                <a:gd name="T19" fmla="*/ 34 h 868"/>
                <a:gd name="T20" fmla="*/ 318 w 1402"/>
                <a:gd name="T21" fmla="*/ 71 h 868"/>
                <a:gd name="T22" fmla="*/ 344 w 1402"/>
                <a:gd name="T23" fmla="*/ 105 h 868"/>
                <a:gd name="T24" fmla="*/ 381 w 1402"/>
                <a:gd name="T25" fmla="*/ 78 h 868"/>
                <a:gd name="T26" fmla="*/ 404 w 1402"/>
                <a:gd name="T27" fmla="*/ 41 h 868"/>
                <a:gd name="T28" fmla="*/ 432 w 1402"/>
                <a:gd name="T29" fmla="*/ 105 h 868"/>
                <a:gd name="T30" fmla="*/ 478 w 1402"/>
                <a:gd name="T31" fmla="*/ 156 h 868"/>
                <a:gd name="T32" fmla="*/ 526 w 1402"/>
                <a:gd name="T33" fmla="*/ 156 h 868"/>
                <a:gd name="T34" fmla="*/ 592 w 1402"/>
                <a:gd name="T35" fmla="*/ 149 h 868"/>
                <a:gd name="T36" fmla="*/ 644 w 1402"/>
                <a:gd name="T37" fmla="*/ 168 h 868"/>
                <a:gd name="T38" fmla="*/ 697 w 1402"/>
                <a:gd name="T39" fmla="*/ 156 h 868"/>
                <a:gd name="T40" fmla="*/ 779 w 1402"/>
                <a:gd name="T41" fmla="*/ 156 h 868"/>
                <a:gd name="T42" fmla="*/ 845 w 1402"/>
                <a:gd name="T43" fmla="*/ 123 h 868"/>
                <a:gd name="T44" fmla="*/ 905 w 1402"/>
                <a:gd name="T45" fmla="*/ 105 h 868"/>
                <a:gd name="T46" fmla="*/ 949 w 1402"/>
                <a:gd name="T47" fmla="*/ 90 h 868"/>
                <a:gd name="T48" fmla="*/ 1039 w 1402"/>
                <a:gd name="T49" fmla="*/ 71 h 868"/>
                <a:gd name="T50" fmla="*/ 1083 w 1402"/>
                <a:gd name="T51" fmla="*/ 48 h 868"/>
                <a:gd name="T52" fmla="*/ 1120 w 1402"/>
                <a:gd name="T53" fmla="*/ 123 h 868"/>
                <a:gd name="T54" fmla="*/ 1176 w 1402"/>
                <a:gd name="T55" fmla="*/ 193 h 868"/>
                <a:gd name="T56" fmla="*/ 1271 w 1402"/>
                <a:gd name="T57" fmla="*/ 256 h 868"/>
                <a:gd name="T58" fmla="*/ 1305 w 1402"/>
                <a:gd name="T59" fmla="*/ 371 h 868"/>
                <a:gd name="T60" fmla="*/ 1365 w 1402"/>
                <a:gd name="T61" fmla="*/ 409 h 868"/>
                <a:gd name="T62" fmla="*/ 1402 w 1402"/>
                <a:gd name="T63" fmla="*/ 438 h 868"/>
                <a:gd name="T64" fmla="*/ 1365 w 1402"/>
                <a:gd name="T65" fmla="*/ 517 h 868"/>
                <a:gd name="T66" fmla="*/ 1365 w 1402"/>
                <a:gd name="T67" fmla="*/ 596 h 868"/>
                <a:gd name="T68" fmla="*/ 1326 w 1402"/>
                <a:gd name="T69" fmla="*/ 662 h 868"/>
                <a:gd name="T70" fmla="*/ 1220 w 1402"/>
                <a:gd name="T71" fmla="*/ 684 h 868"/>
                <a:gd name="T72" fmla="*/ 1240 w 1402"/>
                <a:gd name="T73" fmla="*/ 722 h 868"/>
                <a:gd name="T74" fmla="*/ 1116 w 1402"/>
                <a:gd name="T75" fmla="*/ 774 h 868"/>
                <a:gd name="T76" fmla="*/ 1031 w 1402"/>
                <a:gd name="T77" fmla="*/ 825 h 868"/>
                <a:gd name="T78" fmla="*/ 960 w 1402"/>
                <a:gd name="T79" fmla="*/ 817 h 868"/>
                <a:gd name="T80" fmla="*/ 897 w 1402"/>
                <a:gd name="T81" fmla="*/ 770 h 868"/>
                <a:gd name="T82" fmla="*/ 857 w 1402"/>
                <a:gd name="T83" fmla="*/ 781 h 868"/>
                <a:gd name="T84" fmla="*/ 797 w 1402"/>
                <a:gd name="T85" fmla="*/ 762 h 868"/>
                <a:gd name="T86" fmla="*/ 763 w 1402"/>
                <a:gd name="T87" fmla="*/ 691 h 868"/>
                <a:gd name="T88" fmla="*/ 723 w 1402"/>
                <a:gd name="T89" fmla="*/ 647 h 868"/>
                <a:gd name="T90" fmla="*/ 644 w 1402"/>
                <a:gd name="T91" fmla="*/ 636 h 868"/>
                <a:gd name="T92" fmla="*/ 611 w 1402"/>
                <a:gd name="T93" fmla="*/ 569 h 868"/>
                <a:gd name="T94" fmla="*/ 592 w 1402"/>
                <a:gd name="T95" fmla="*/ 469 h 868"/>
                <a:gd name="T96" fmla="*/ 545 w 1402"/>
                <a:gd name="T97" fmla="*/ 424 h 868"/>
                <a:gd name="T98" fmla="*/ 485 w 1402"/>
                <a:gd name="T99" fmla="*/ 443 h 868"/>
                <a:gd name="T100" fmla="*/ 451 w 1402"/>
                <a:gd name="T101" fmla="*/ 398 h 868"/>
                <a:gd name="T102" fmla="*/ 411 w 1402"/>
                <a:gd name="T103" fmla="*/ 391 h 868"/>
                <a:gd name="T104" fmla="*/ 381 w 1402"/>
                <a:gd name="T105" fmla="*/ 438 h 868"/>
                <a:gd name="T106" fmla="*/ 355 w 1402"/>
                <a:gd name="T107" fmla="*/ 391 h 868"/>
                <a:gd name="T108" fmla="*/ 332 w 1402"/>
                <a:gd name="T109" fmla="*/ 424 h 868"/>
                <a:gd name="T110" fmla="*/ 200 w 1402"/>
                <a:gd name="T111" fmla="*/ 469 h 868"/>
                <a:gd name="T112" fmla="*/ 222 w 1402"/>
                <a:gd name="T113" fmla="*/ 543 h 868"/>
                <a:gd name="T114" fmla="*/ 251 w 1402"/>
                <a:gd name="T115" fmla="*/ 596 h 868"/>
                <a:gd name="T116" fmla="*/ 299 w 1402"/>
                <a:gd name="T117" fmla="*/ 636 h 868"/>
                <a:gd name="T118" fmla="*/ 318 w 1402"/>
                <a:gd name="T119" fmla="*/ 710 h 868"/>
                <a:gd name="T120" fmla="*/ 306 w 1402"/>
                <a:gd name="T121" fmla="*/ 770 h 868"/>
                <a:gd name="T122" fmla="*/ 244 w 1402"/>
                <a:gd name="T123" fmla="*/ 811 h 8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02"/>
                <a:gd name="T187" fmla="*/ 0 h 868"/>
                <a:gd name="T188" fmla="*/ 1402 w 1402"/>
                <a:gd name="T189" fmla="*/ 868 h 8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02" h="868">
                  <a:moveTo>
                    <a:pt x="225" y="796"/>
                  </a:moveTo>
                  <a:lnTo>
                    <a:pt x="215" y="781"/>
                  </a:lnTo>
                  <a:lnTo>
                    <a:pt x="172" y="739"/>
                  </a:lnTo>
                  <a:lnTo>
                    <a:pt x="164" y="698"/>
                  </a:lnTo>
                  <a:lnTo>
                    <a:pt x="160" y="670"/>
                  </a:lnTo>
                  <a:lnTo>
                    <a:pt x="151" y="638"/>
                  </a:lnTo>
                  <a:lnTo>
                    <a:pt x="130" y="592"/>
                  </a:lnTo>
                  <a:lnTo>
                    <a:pt x="113" y="541"/>
                  </a:lnTo>
                  <a:lnTo>
                    <a:pt x="98" y="506"/>
                  </a:lnTo>
                  <a:lnTo>
                    <a:pt x="88" y="459"/>
                  </a:lnTo>
                  <a:lnTo>
                    <a:pt x="92" y="418"/>
                  </a:lnTo>
                  <a:lnTo>
                    <a:pt x="92" y="399"/>
                  </a:lnTo>
                  <a:lnTo>
                    <a:pt x="70" y="416"/>
                  </a:lnTo>
                  <a:lnTo>
                    <a:pt x="60" y="390"/>
                  </a:lnTo>
                  <a:lnTo>
                    <a:pt x="22" y="332"/>
                  </a:lnTo>
                  <a:lnTo>
                    <a:pt x="0" y="298"/>
                  </a:lnTo>
                  <a:lnTo>
                    <a:pt x="8" y="278"/>
                  </a:lnTo>
                  <a:lnTo>
                    <a:pt x="34" y="256"/>
                  </a:lnTo>
                  <a:lnTo>
                    <a:pt x="38" y="238"/>
                  </a:lnTo>
                  <a:lnTo>
                    <a:pt x="44" y="228"/>
                  </a:lnTo>
                  <a:lnTo>
                    <a:pt x="46" y="216"/>
                  </a:lnTo>
                  <a:lnTo>
                    <a:pt x="33" y="197"/>
                  </a:lnTo>
                  <a:lnTo>
                    <a:pt x="32" y="182"/>
                  </a:lnTo>
                  <a:lnTo>
                    <a:pt x="38" y="169"/>
                  </a:lnTo>
                  <a:lnTo>
                    <a:pt x="66" y="158"/>
                  </a:lnTo>
                  <a:lnTo>
                    <a:pt x="88" y="132"/>
                  </a:lnTo>
                  <a:lnTo>
                    <a:pt x="88" y="105"/>
                  </a:lnTo>
                  <a:lnTo>
                    <a:pt x="92" y="91"/>
                  </a:lnTo>
                  <a:lnTo>
                    <a:pt x="112" y="92"/>
                  </a:lnTo>
                  <a:lnTo>
                    <a:pt x="146" y="92"/>
                  </a:lnTo>
                  <a:lnTo>
                    <a:pt x="180" y="72"/>
                  </a:lnTo>
                  <a:lnTo>
                    <a:pt x="220" y="64"/>
                  </a:lnTo>
                  <a:lnTo>
                    <a:pt x="219" y="36"/>
                  </a:lnTo>
                  <a:lnTo>
                    <a:pt x="210" y="8"/>
                  </a:lnTo>
                  <a:lnTo>
                    <a:pt x="215" y="13"/>
                  </a:lnTo>
                  <a:lnTo>
                    <a:pt x="231" y="8"/>
                  </a:lnTo>
                  <a:lnTo>
                    <a:pt x="207" y="0"/>
                  </a:lnTo>
                  <a:lnTo>
                    <a:pt x="225" y="15"/>
                  </a:lnTo>
                  <a:lnTo>
                    <a:pt x="237" y="23"/>
                  </a:lnTo>
                  <a:lnTo>
                    <a:pt x="251" y="34"/>
                  </a:lnTo>
                  <a:lnTo>
                    <a:pt x="269" y="41"/>
                  </a:lnTo>
                  <a:lnTo>
                    <a:pt x="299" y="41"/>
                  </a:lnTo>
                  <a:lnTo>
                    <a:pt x="306" y="48"/>
                  </a:lnTo>
                  <a:lnTo>
                    <a:pt x="318" y="71"/>
                  </a:lnTo>
                  <a:lnTo>
                    <a:pt x="318" y="90"/>
                  </a:lnTo>
                  <a:lnTo>
                    <a:pt x="325" y="97"/>
                  </a:lnTo>
                  <a:lnTo>
                    <a:pt x="332" y="105"/>
                  </a:lnTo>
                  <a:lnTo>
                    <a:pt x="344" y="105"/>
                  </a:lnTo>
                  <a:lnTo>
                    <a:pt x="363" y="105"/>
                  </a:lnTo>
                  <a:lnTo>
                    <a:pt x="374" y="97"/>
                  </a:lnTo>
                  <a:lnTo>
                    <a:pt x="381" y="90"/>
                  </a:lnTo>
                  <a:lnTo>
                    <a:pt x="381" y="78"/>
                  </a:lnTo>
                  <a:lnTo>
                    <a:pt x="381" y="71"/>
                  </a:lnTo>
                  <a:lnTo>
                    <a:pt x="381" y="63"/>
                  </a:lnTo>
                  <a:lnTo>
                    <a:pt x="384" y="41"/>
                  </a:lnTo>
                  <a:lnTo>
                    <a:pt x="404" y="41"/>
                  </a:lnTo>
                  <a:lnTo>
                    <a:pt x="411" y="48"/>
                  </a:lnTo>
                  <a:lnTo>
                    <a:pt x="411" y="63"/>
                  </a:lnTo>
                  <a:lnTo>
                    <a:pt x="422" y="78"/>
                  </a:lnTo>
                  <a:lnTo>
                    <a:pt x="432" y="105"/>
                  </a:lnTo>
                  <a:lnTo>
                    <a:pt x="441" y="115"/>
                  </a:lnTo>
                  <a:lnTo>
                    <a:pt x="451" y="126"/>
                  </a:lnTo>
                  <a:lnTo>
                    <a:pt x="466" y="141"/>
                  </a:lnTo>
                  <a:lnTo>
                    <a:pt x="478" y="156"/>
                  </a:lnTo>
                  <a:lnTo>
                    <a:pt x="485" y="168"/>
                  </a:lnTo>
                  <a:lnTo>
                    <a:pt x="492" y="183"/>
                  </a:lnTo>
                  <a:lnTo>
                    <a:pt x="515" y="175"/>
                  </a:lnTo>
                  <a:lnTo>
                    <a:pt x="526" y="156"/>
                  </a:lnTo>
                  <a:lnTo>
                    <a:pt x="541" y="168"/>
                  </a:lnTo>
                  <a:lnTo>
                    <a:pt x="545" y="168"/>
                  </a:lnTo>
                  <a:lnTo>
                    <a:pt x="563" y="168"/>
                  </a:lnTo>
                  <a:lnTo>
                    <a:pt x="592" y="149"/>
                  </a:lnTo>
                  <a:lnTo>
                    <a:pt x="600" y="141"/>
                  </a:lnTo>
                  <a:lnTo>
                    <a:pt x="611" y="156"/>
                  </a:lnTo>
                  <a:lnTo>
                    <a:pt x="629" y="168"/>
                  </a:lnTo>
                  <a:lnTo>
                    <a:pt x="644" y="168"/>
                  </a:lnTo>
                  <a:lnTo>
                    <a:pt x="667" y="168"/>
                  </a:lnTo>
                  <a:lnTo>
                    <a:pt x="685" y="156"/>
                  </a:lnTo>
                  <a:lnTo>
                    <a:pt x="692" y="149"/>
                  </a:lnTo>
                  <a:lnTo>
                    <a:pt x="697" y="156"/>
                  </a:lnTo>
                  <a:lnTo>
                    <a:pt x="716" y="168"/>
                  </a:lnTo>
                  <a:lnTo>
                    <a:pt x="745" y="168"/>
                  </a:lnTo>
                  <a:lnTo>
                    <a:pt x="763" y="168"/>
                  </a:lnTo>
                  <a:lnTo>
                    <a:pt x="779" y="156"/>
                  </a:lnTo>
                  <a:lnTo>
                    <a:pt x="797" y="149"/>
                  </a:lnTo>
                  <a:lnTo>
                    <a:pt x="819" y="126"/>
                  </a:lnTo>
                  <a:lnTo>
                    <a:pt x="835" y="115"/>
                  </a:lnTo>
                  <a:lnTo>
                    <a:pt x="845" y="123"/>
                  </a:lnTo>
                  <a:lnTo>
                    <a:pt x="857" y="115"/>
                  </a:lnTo>
                  <a:lnTo>
                    <a:pt x="867" y="123"/>
                  </a:lnTo>
                  <a:lnTo>
                    <a:pt x="897" y="123"/>
                  </a:lnTo>
                  <a:lnTo>
                    <a:pt x="905" y="105"/>
                  </a:lnTo>
                  <a:lnTo>
                    <a:pt x="912" y="90"/>
                  </a:lnTo>
                  <a:lnTo>
                    <a:pt x="923" y="78"/>
                  </a:lnTo>
                  <a:lnTo>
                    <a:pt x="938" y="78"/>
                  </a:lnTo>
                  <a:lnTo>
                    <a:pt x="949" y="90"/>
                  </a:lnTo>
                  <a:lnTo>
                    <a:pt x="960" y="97"/>
                  </a:lnTo>
                  <a:lnTo>
                    <a:pt x="979" y="97"/>
                  </a:lnTo>
                  <a:lnTo>
                    <a:pt x="1011" y="78"/>
                  </a:lnTo>
                  <a:lnTo>
                    <a:pt x="1039" y="71"/>
                  </a:lnTo>
                  <a:lnTo>
                    <a:pt x="1057" y="63"/>
                  </a:lnTo>
                  <a:lnTo>
                    <a:pt x="1057" y="41"/>
                  </a:lnTo>
                  <a:lnTo>
                    <a:pt x="1071" y="41"/>
                  </a:lnTo>
                  <a:lnTo>
                    <a:pt x="1083" y="48"/>
                  </a:lnTo>
                  <a:lnTo>
                    <a:pt x="1098" y="71"/>
                  </a:lnTo>
                  <a:lnTo>
                    <a:pt x="1113" y="90"/>
                  </a:lnTo>
                  <a:lnTo>
                    <a:pt x="1120" y="105"/>
                  </a:lnTo>
                  <a:lnTo>
                    <a:pt x="1120" y="123"/>
                  </a:lnTo>
                  <a:lnTo>
                    <a:pt x="1120" y="149"/>
                  </a:lnTo>
                  <a:lnTo>
                    <a:pt x="1138" y="156"/>
                  </a:lnTo>
                  <a:lnTo>
                    <a:pt x="1154" y="168"/>
                  </a:lnTo>
                  <a:lnTo>
                    <a:pt x="1176" y="193"/>
                  </a:lnTo>
                  <a:lnTo>
                    <a:pt x="1205" y="201"/>
                  </a:lnTo>
                  <a:lnTo>
                    <a:pt x="1231" y="223"/>
                  </a:lnTo>
                  <a:lnTo>
                    <a:pt x="1249" y="238"/>
                  </a:lnTo>
                  <a:lnTo>
                    <a:pt x="1271" y="256"/>
                  </a:lnTo>
                  <a:lnTo>
                    <a:pt x="1280" y="276"/>
                  </a:lnTo>
                  <a:lnTo>
                    <a:pt x="1287" y="309"/>
                  </a:lnTo>
                  <a:lnTo>
                    <a:pt x="1305" y="343"/>
                  </a:lnTo>
                  <a:lnTo>
                    <a:pt x="1305" y="371"/>
                  </a:lnTo>
                  <a:lnTo>
                    <a:pt x="1313" y="398"/>
                  </a:lnTo>
                  <a:lnTo>
                    <a:pt x="1324" y="416"/>
                  </a:lnTo>
                  <a:lnTo>
                    <a:pt x="1350" y="416"/>
                  </a:lnTo>
                  <a:lnTo>
                    <a:pt x="1365" y="409"/>
                  </a:lnTo>
                  <a:lnTo>
                    <a:pt x="1376" y="398"/>
                  </a:lnTo>
                  <a:lnTo>
                    <a:pt x="1390" y="398"/>
                  </a:lnTo>
                  <a:lnTo>
                    <a:pt x="1390" y="416"/>
                  </a:lnTo>
                  <a:lnTo>
                    <a:pt x="1402" y="438"/>
                  </a:lnTo>
                  <a:lnTo>
                    <a:pt x="1402" y="461"/>
                  </a:lnTo>
                  <a:lnTo>
                    <a:pt x="1390" y="476"/>
                  </a:lnTo>
                  <a:lnTo>
                    <a:pt x="1376" y="494"/>
                  </a:lnTo>
                  <a:lnTo>
                    <a:pt x="1365" y="517"/>
                  </a:lnTo>
                  <a:lnTo>
                    <a:pt x="1350" y="532"/>
                  </a:lnTo>
                  <a:lnTo>
                    <a:pt x="1350" y="551"/>
                  </a:lnTo>
                  <a:lnTo>
                    <a:pt x="1358" y="569"/>
                  </a:lnTo>
                  <a:lnTo>
                    <a:pt x="1365" y="596"/>
                  </a:lnTo>
                  <a:lnTo>
                    <a:pt x="1383" y="629"/>
                  </a:lnTo>
                  <a:lnTo>
                    <a:pt x="1382" y="644"/>
                  </a:lnTo>
                  <a:lnTo>
                    <a:pt x="1342" y="652"/>
                  </a:lnTo>
                  <a:lnTo>
                    <a:pt x="1326" y="662"/>
                  </a:lnTo>
                  <a:lnTo>
                    <a:pt x="1282" y="668"/>
                  </a:lnTo>
                  <a:lnTo>
                    <a:pt x="1258" y="672"/>
                  </a:lnTo>
                  <a:lnTo>
                    <a:pt x="1244" y="678"/>
                  </a:lnTo>
                  <a:lnTo>
                    <a:pt x="1220" y="684"/>
                  </a:lnTo>
                  <a:lnTo>
                    <a:pt x="1204" y="684"/>
                  </a:lnTo>
                  <a:lnTo>
                    <a:pt x="1190" y="691"/>
                  </a:lnTo>
                  <a:lnTo>
                    <a:pt x="1210" y="708"/>
                  </a:lnTo>
                  <a:lnTo>
                    <a:pt x="1240" y="722"/>
                  </a:lnTo>
                  <a:lnTo>
                    <a:pt x="1268" y="726"/>
                  </a:lnTo>
                  <a:lnTo>
                    <a:pt x="1305" y="732"/>
                  </a:lnTo>
                  <a:lnTo>
                    <a:pt x="1292" y="790"/>
                  </a:lnTo>
                  <a:lnTo>
                    <a:pt x="1116" y="774"/>
                  </a:lnTo>
                  <a:lnTo>
                    <a:pt x="1099" y="859"/>
                  </a:lnTo>
                  <a:lnTo>
                    <a:pt x="1065" y="868"/>
                  </a:lnTo>
                  <a:lnTo>
                    <a:pt x="1046" y="836"/>
                  </a:lnTo>
                  <a:lnTo>
                    <a:pt x="1031" y="825"/>
                  </a:lnTo>
                  <a:lnTo>
                    <a:pt x="1004" y="836"/>
                  </a:lnTo>
                  <a:lnTo>
                    <a:pt x="979" y="844"/>
                  </a:lnTo>
                  <a:lnTo>
                    <a:pt x="967" y="836"/>
                  </a:lnTo>
                  <a:lnTo>
                    <a:pt x="960" y="817"/>
                  </a:lnTo>
                  <a:lnTo>
                    <a:pt x="949" y="796"/>
                  </a:lnTo>
                  <a:lnTo>
                    <a:pt x="930" y="788"/>
                  </a:lnTo>
                  <a:lnTo>
                    <a:pt x="912" y="781"/>
                  </a:lnTo>
                  <a:lnTo>
                    <a:pt x="897" y="770"/>
                  </a:lnTo>
                  <a:lnTo>
                    <a:pt x="886" y="762"/>
                  </a:lnTo>
                  <a:lnTo>
                    <a:pt x="875" y="762"/>
                  </a:lnTo>
                  <a:lnTo>
                    <a:pt x="867" y="770"/>
                  </a:lnTo>
                  <a:lnTo>
                    <a:pt x="857" y="781"/>
                  </a:lnTo>
                  <a:lnTo>
                    <a:pt x="835" y="781"/>
                  </a:lnTo>
                  <a:lnTo>
                    <a:pt x="819" y="796"/>
                  </a:lnTo>
                  <a:lnTo>
                    <a:pt x="819" y="770"/>
                  </a:lnTo>
                  <a:lnTo>
                    <a:pt x="797" y="762"/>
                  </a:lnTo>
                  <a:lnTo>
                    <a:pt x="789" y="755"/>
                  </a:lnTo>
                  <a:lnTo>
                    <a:pt x="779" y="739"/>
                  </a:lnTo>
                  <a:lnTo>
                    <a:pt x="770" y="717"/>
                  </a:lnTo>
                  <a:lnTo>
                    <a:pt x="763" y="691"/>
                  </a:lnTo>
                  <a:lnTo>
                    <a:pt x="763" y="677"/>
                  </a:lnTo>
                  <a:lnTo>
                    <a:pt x="763" y="666"/>
                  </a:lnTo>
                  <a:lnTo>
                    <a:pt x="752" y="659"/>
                  </a:lnTo>
                  <a:lnTo>
                    <a:pt x="723" y="647"/>
                  </a:lnTo>
                  <a:lnTo>
                    <a:pt x="704" y="647"/>
                  </a:lnTo>
                  <a:lnTo>
                    <a:pt x="692" y="647"/>
                  </a:lnTo>
                  <a:lnTo>
                    <a:pt x="675" y="647"/>
                  </a:lnTo>
                  <a:lnTo>
                    <a:pt x="644" y="636"/>
                  </a:lnTo>
                  <a:lnTo>
                    <a:pt x="619" y="629"/>
                  </a:lnTo>
                  <a:lnTo>
                    <a:pt x="619" y="621"/>
                  </a:lnTo>
                  <a:lnTo>
                    <a:pt x="611" y="596"/>
                  </a:lnTo>
                  <a:lnTo>
                    <a:pt x="611" y="569"/>
                  </a:lnTo>
                  <a:lnTo>
                    <a:pt x="611" y="551"/>
                  </a:lnTo>
                  <a:lnTo>
                    <a:pt x="600" y="524"/>
                  </a:lnTo>
                  <a:lnTo>
                    <a:pt x="592" y="494"/>
                  </a:lnTo>
                  <a:lnTo>
                    <a:pt x="592" y="469"/>
                  </a:lnTo>
                  <a:lnTo>
                    <a:pt x="585" y="438"/>
                  </a:lnTo>
                  <a:lnTo>
                    <a:pt x="570" y="416"/>
                  </a:lnTo>
                  <a:lnTo>
                    <a:pt x="563" y="416"/>
                  </a:lnTo>
                  <a:lnTo>
                    <a:pt x="545" y="424"/>
                  </a:lnTo>
                  <a:lnTo>
                    <a:pt x="534" y="443"/>
                  </a:lnTo>
                  <a:lnTo>
                    <a:pt x="515" y="443"/>
                  </a:lnTo>
                  <a:lnTo>
                    <a:pt x="492" y="438"/>
                  </a:lnTo>
                  <a:lnTo>
                    <a:pt x="485" y="443"/>
                  </a:lnTo>
                  <a:lnTo>
                    <a:pt x="466" y="443"/>
                  </a:lnTo>
                  <a:lnTo>
                    <a:pt x="451" y="438"/>
                  </a:lnTo>
                  <a:lnTo>
                    <a:pt x="451" y="416"/>
                  </a:lnTo>
                  <a:lnTo>
                    <a:pt x="451" y="398"/>
                  </a:lnTo>
                  <a:lnTo>
                    <a:pt x="441" y="383"/>
                  </a:lnTo>
                  <a:lnTo>
                    <a:pt x="432" y="383"/>
                  </a:lnTo>
                  <a:lnTo>
                    <a:pt x="422" y="383"/>
                  </a:lnTo>
                  <a:lnTo>
                    <a:pt x="411" y="391"/>
                  </a:lnTo>
                  <a:lnTo>
                    <a:pt x="404" y="398"/>
                  </a:lnTo>
                  <a:lnTo>
                    <a:pt x="396" y="409"/>
                  </a:lnTo>
                  <a:lnTo>
                    <a:pt x="384" y="424"/>
                  </a:lnTo>
                  <a:lnTo>
                    <a:pt x="381" y="438"/>
                  </a:lnTo>
                  <a:lnTo>
                    <a:pt x="374" y="424"/>
                  </a:lnTo>
                  <a:lnTo>
                    <a:pt x="363" y="416"/>
                  </a:lnTo>
                  <a:lnTo>
                    <a:pt x="363" y="398"/>
                  </a:lnTo>
                  <a:lnTo>
                    <a:pt x="355" y="391"/>
                  </a:lnTo>
                  <a:lnTo>
                    <a:pt x="344" y="391"/>
                  </a:lnTo>
                  <a:lnTo>
                    <a:pt x="332" y="398"/>
                  </a:lnTo>
                  <a:lnTo>
                    <a:pt x="332" y="409"/>
                  </a:lnTo>
                  <a:lnTo>
                    <a:pt x="332" y="424"/>
                  </a:lnTo>
                  <a:lnTo>
                    <a:pt x="325" y="438"/>
                  </a:lnTo>
                  <a:lnTo>
                    <a:pt x="318" y="443"/>
                  </a:lnTo>
                  <a:lnTo>
                    <a:pt x="222" y="450"/>
                  </a:lnTo>
                  <a:lnTo>
                    <a:pt x="200" y="469"/>
                  </a:lnTo>
                  <a:lnTo>
                    <a:pt x="191" y="476"/>
                  </a:lnTo>
                  <a:lnTo>
                    <a:pt x="200" y="494"/>
                  </a:lnTo>
                  <a:lnTo>
                    <a:pt x="215" y="517"/>
                  </a:lnTo>
                  <a:lnTo>
                    <a:pt x="222" y="543"/>
                  </a:lnTo>
                  <a:lnTo>
                    <a:pt x="237" y="558"/>
                  </a:lnTo>
                  <a:lnTo>
                    <a:pt x="244" y="558"/>
                  </a:lnTo>
                  <a:lnTo>
                    <a:pt x="251" y="581"/>
                  </a:lnTo>
                  <a:lnTo>
                    <a:pt x="251" y="596"/>
                  </a:lnTo>
                  <a:lnTo>
                    <a:pt x="262" y="609"/>
                  </a:lnTo>
                  <a:lnTo>
                    <a:pt x="281" y="621"/>
                  </a:lnTo>
                  <a:lnTo>
                    <a:pt x="292" y="629"/>
                  </a:lnTo>
                  <a:lnTo>
                    <a:pt x="299" y="636"/>
                  </a:lnTo>
                  <a:lnTo>
                    <a:pt x="306" y="659"/>
                  </a:lnTo>
                  <a:lnTo>
                    <a:pt x="306" y="677"/>
                  </a:lnTo>
                  <a:lnTo>
                    <a:pt x="318" y="691"/>
                  </a:lnTo>
                  <a:lnTo>
                    <a:pt x="318" y="710"/>
                  </a:lnTo>
                  <a:lnTo>
                    <a:pt x="318" y="732"/>
                  </a:lnTo>
                  <a:lnTo>
                    <a:pt x="318" y="744"/>
                  </a:lnTo>
                  <a:lnTo>
                    <a:pt x="306" y="762"/>
                  </a:lnTo>
                  <a:lnTo>
                    <a:pt x="306" y="770"/>
                  </a:lnTo>
                  <a:lnTo>
                    <a:pt x="299" y="781"/>
                  </a:lnTo>
                  <a:lnTo>
                    <a:pt x="281" y="788"/>
                  </a:lnTo>
                  <a:lnTo>
                    <a:pt x="262" y="796"/>
                  </a:lnTo>
                  <a:lnTo>
                    <a:pt x="244" y="811"/>
                  </a:lnTo>
                  <a:lnTo>
                    <a:pt x="225" y="796"/>
                  </a:lnTo>
                </a:path>
              </a:pathLst>
            </a:custGeom>
            <a:noFill/>
            <a:ln w="3175" cap="rnd">
              <a:solidFill>
                <a:srgbClr val="FF0000"/>
              </a:solidFill>
              <a:prstDash val="sysDot"/>
              <a:round/>
              <a:headEnd/>
              <a:tailEnd/>
            </a:ln>
          </p:spPr>
          <p:txBody>
            <a:bodyPr/>
            <a:lstStyle/>
            <a:p>
              <a:endParaRPr lang="en-US"/>
            </a:p>
          </p:txBody>
        </p:sp>
        <p:sp>
          <p:nvSpPr>
            <p:cNvPr id="18483" name="Freeform 17"/>
            <p:cNvSpPr>
              <a:spLocks/>
            </p:cNvSpPr>
            <p:nvPr/>
          </p:nvSpPr>
          <p:spPr bwMode="auto">
            <a:xfrm>
              <a:off x="2822" y="1937"/>
              <a:ext cx="502" cy="618"/>
            </a:xfrm>
            <a:custGeom>
              <a:avLst/>
              <a:gdLst>
                <a:gd name="T0" fmla="*/ 1 w 736"/>
                <a:gd name="T1" fmla="*/ 0 h 934"/>
                <a:gd name="T2" fmla="*/ 1 w 736"/>
                <a:gd name="T3" fmla="*/ 1 h 934"/>
                <a:gd name="T4" fmla="*/ 1 w 736"/>
                <a:gd name="T5" fmla="*/ 1 h 934"/>
                <a:gd name="T6" fmla="*/ 1 w 736"/>
                <a:gd name="T7" fmla="*/ 1 h 934"/>
                <a:gd name="T8" fmla="*/ 1 w 736"/>
                <a:gd name="T9" fmla="*/ 1 h 934"/>
                <a:gd name="T10" fmla="*/ 1 w 736"/>
                <a:gd name="T11" fmla="*/ 1 h 934"/>
                <a:gd name="T12" fmla="*/ 0 w 736"/>
                <a:gd name="T13" fmla="*/ 1 h 934"/>
                <a:gd name="T14" fmla="*/ 1 w 736"/>
                <a:gd name="T15" fmla="*/ 0 h 934"/>
                <a:gd name="T16" fmla="*/ 0 60000 65536"/>
                <a:gd name="T17" fmla="*/ 0 60000 65536"/>
                <a:gd name="T18" fmla="*/ 0 60000 65536"/>
                <a:gd name="T19" fmla="*/ 0 60000 65536"/>
                <a:gd name="T20" fmla="*/ 0 60000 65536"/>
                <a:gd name="T21" fmla="*/ 0 60000 65536"/>
                <a:gd name="T22" fmla="*/ 0 60000 65536"/>
                <a:gd name="T23" fmla="*/ 0 60000 65536"/>
                <a:gd name="T24" fmla="*/ 0 w 736"/>
                <a:gd name="T25" fmla="*/ 0 h 934"/>
                <a:gd name="T26" fmla="*/ 736 w 736"/>
                <a:gd name="T27" fmla="*/ 934 h 9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6" h="934">
                  <a:moveTo>
                    <a:pt x="157" y="0"/>
                  </a:moveTo>
                  <a:lnTo>
                    <a:pt x="521" y="72"/>
                  </a:lnTo>
                  <a:lnTo>
                    <a:pt x="483" y="264"/>
                  </a:lnTo>
                  <a:lnTo>
                    <a:pt x="735" y="291"/>
                  </a:lnTo>
                  <a:lnTo>
                    <a:pt x="717" y="410"/>
                  </a:lnTo>
                  <a:lnTo>
                    <a:pt x="651" y="933"/>
                  </a:lnTo>
                  <a:lnTo>
                    <a:pt x="0" y="814"/>
                  </a:lnTo>
                  <a:lnTo>
                    <a:pt x="157" y="0"/>
                  </a:lnTo>
                </a:path>
              </a:pathLst>
            </a:custGeom>
            <a:noFill/>
            <a:ln w="12699" cap="rnd">
              <a:solidFill>
                <a:schemeClr val="tx1"/>
              </a:solidFill>
              <a:round/>
              <a:headEnd/>
              <a:tailEnd/>
            </a:ln>
          </p:spPr>
          <p:txBody>
            <a:bodyPr/>
            <a:lstStyle/>
            <a:p>
              <a:endParaRPr lang="en-US"/>
            </a:p>
          </p:txBody>
        </p:sp>
        <p:sp>
          <p:nvSpPr>
            <p:cNvPr id="18484" name="Freeform 18"/>
            <p:cNvSpPr>
              <a:spLocks/>
            </p:cNvSpPr>
            <p:nvPr/>
          </p:nvSpPr>
          <p:spPr bwMode="auto">
            <a:xfrm>
              <a:off x="3159" y="1660"/>
              <a:ext cx="630" cy="510"/>
            </a:xfrm>
            <a:custGeom>
              <a:avLst/>
              <a:gdLst>
                <a:gd name="T0" fmla="*/ 1 w 925"/>
                <a:gd name="T1" fmla="*/ 0 h 770"/>
                <a:gd name="T2" fmla="*/ 1 w 925"/>
                <a:gd name="T3" fmla="*/ 1 h 770"/>
                <a:gd name="T4" fmla="*/ 1 w 925"/>
                <a:gd name="T5" fmla="*/ 1 h 770"/>
                <a:gd name="T6" fmla="*/ 0 w 925"/>
                <a:gd name="T7" fmla="*/ 1 h 770"/>
                <a:gd name="T8" fmla="*/ 1 w 925"/>
                <a:gd name="T9" fmla="*/ 0 h 770"/>
                <a:gd name="T10" fmla="*/ 0 60000 65536"/>
                <a:gd name="T11" fmla="*/ 0 60000 65536"/>
                <a:gd name="T12" fmla="*/ 0 60000 65536"/>
                <a:gd name="T13" fmla="*/ 0 60000 65536"/>
                <a:gd name="T14" fmla="*/ 0 60000 65536"/>
                <a:gd name="T15" fmla="*/ 0 w 925"/>
                <a:gd name="T16" fmla="*/ 0 h 770"/>
                <a:gd name="T17" fmla="*/ 925 w 925"/>
                <a:gd name="T18" fmla="*/ 770 h 770"/>
              </a:gdLst>
              <a:ahLst/>
              <a:cxnLst>
                <a:cxn ang="T10">
                  <a:pos x="T0" y="T1"/>
                </a:cxn>
                <a:cxn ang="T11">
                  <a:pos x="T2" y="T3"/>
                </a:cxn>
                <a:cxn ang="T12">
                  <a:pos x="T4" y="T5"/>
                </a:cxn>
                <a:cxn ang="T13">
                  <a:pos x="T6" y="T7"/>
                </a:cxn>
                <a:cxn ang="T14">
                  <a:pos x="T8" y="T9"/>
                </a:cxn>
              </a:cxnLst>
              <a:rect l="T15" t="T16" r="T17" b="T18"/>
              <a:pathLst>
                <a:path w="925" h="770">
                  <a:moveTo>
                    <a:pt x="130" y="0"/>
                  </a:moveTo>
                  <a:lnTo>
                    <a:pt x="924" y="112"/>
                  </a:lnTo>
                  <a:lnTo>
                    <a:pt x="842" y="769"/>
                  </a:lnTo>
                  <a:lnTo>
                    <a:pt x="0" y="673"/>
                  </a:lnTo>
                  <a:lnTo>
                    <a:pt x="130" y="0"/>
                  </a:lnTo>
                </a:path>
              </a:pathLst>
            </a:custGeom>
            <a:noFill/>
            <a:ln w="12700" cap="rnd">
              <a:solidFill>
                <a:srgbClr val="C0C0C0"/>
              </a:solidFill>
              <a:round/>
              <a:headEnd/>
              <a:tailEnd/>
            </a:ln>
          </p:spPr>
          <p:txBody>
            <a:bodyPr/>
            <a:lstStyle/>
            <a:p>
              <a:endParaRPr lang="en-US"/>
            </a:p>
          </p:txBody>
        </p:sp>
        <p:sp>
          <p:nvSpPr>
            <p:cNvPr id="18485" name="Freeform 19"/>
            <p:cNvSpPr>
              <a:spLocks/>
            </p:cNvSpPr>
            <p:nvPr/>
          </p:nvSpPr>
          <p:spPr bwMode="auto">
            <a:xfrm>
              <a:off x="3274" y="2124"/>
              <a:ext cx="636" cy="490"/>
            </a:xfrm>
            <a:custGeom>
              <a:avLst/>
              <a:gdLst>
                <a:gd name="T0" fmla="*/ 1 w 933"/>
                <a:gd name="T1" fmla="*/ 0 h 739"/>
                <a:gd name="T2" fmla="*/ 1 w 933"/>
                <a:gd name="T3" fmla="*/ 1 h 739"/>
                <a:gd name="T4" fmla="*/ 1 w 933"/>
                <a:gd name="T5" fmla="*/ 1 h 739"/>
                <a:gd name="T6" fmla="*/ 1 w 933"/>
                <a:gd name="T7" fmla="*/ 1 h 739"/>
                <a:gd name="T8" fmla="*/ 1 w 933"/>
                <a:gd name="T9" fmla="*/ 1 h 739"/>
                <a:gd name="T10" fmla="*/ 0 w 933"/>
                <a:gd name="T11" fmla="*/ 1 h 739"/>
                <a:gd name="T12" fmla="*/ 1 w 933"/>
                <a:gd name="T13" fmla="*/ 0 h 739"/>
                <a:gd name="T14" fmla="*/ 0 60000 65536"/>
                <a:gd name="T15" fmla="*/ 0 60000 65536"/>
                <a:gd name="T16" fmla="*/ 0 60000 65536"/>
                <a:gd name="T17" fmla="*/ 0 60000 65536"/>
                <a:gd name="T18" fmla="*/ 0 60000 65536"/>
                <a:gd name="T19" fmla="*/ 0 60000 65536"/>
                <a:gd name="T20" fmla="*/ 0 60000 65536"/>
                <a:gd name="T21" fmla="*/ 0 w 933"/>
                <a:gd name="T22" fmla="*/ 0 h 739"/>
                <a:gd name="T23" fmla="*/ 933 w 933"/>
                <a:gd name="T24" fmla="*/ 739 h 7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3" h="739">
                  <a:moveTo>
                    <a:pt x="81" y="0"/>
                  </a:moveTo>
                  <a:lnTo>
                    <a:pt x="685" y="72"/>
                  </a:lnTo>
                  <a:lnTo>
                    <a:pt x="911" y="92"/>
                  </a:lnTo>
                  <a:lnTo>
                    <a:pt x="932" y="738"/>
                  </a:lnTo>
                  <a:lnTo>
                    <a:pt x="826" y="724"/>
                  </a:lnTo>
                  <a:lnTo>
                    <a:pt x="0" y="645"/>
                  </a:lnTo>
                  <a:lnTo>
                    <a:pt x="81" y="0"/>
                  </a:lnTo>
                </a:path>
              </a:pathLst>
            </a:custGeom>
            <a:noFill/>
            <a:ln w="12700" cap="rnd">
              <a:solidFill>
                <a:srgbClr val="C0C0C0"/>
              </a:solidFill>
              <a:round/>
              <a:headEnd/>
              <a:tailEnd/>
            </a:ln>
          </p:spPr>
          <p:txBody>
            <a:bodyPr/>
            <a:lstStyle/>
            <a:p>
              <a:endParaRPr lang="en-US"/>
            </a:p>
          </p:txBody>
        </p:sp>
        <p:sp>
          <p:nvSpPr>
            <p:cNvPr id="763924" name="Rectangle 20"/>
            <p:cNvSpPr>
              <a:spLocks noChangeArrowheads="1"/>
            </p:cNvSpPr>
            <p:nvPr/>
          </p:nvSpPr>
          <p:spPr bwMode="auto">
            <a:xfrm>
              <a:off x="2160" y="1518"/>
              <a:ext cx="604" cy="113"/>
            </a:xfrm>
            <a:prstGeom prst="rect">
              <a:avLst/>
            </a:prstGeom>
            <a:noFill/>
            <a:ln w="9525">
              <a:noFill/>
              <a:miter lim="800000"/>
              <a:headEnd/>
              <a:tailEnd/>
            </a:ln>
            <a:effectLst/>
          </p:spPr>
          <p:txBody>
            <a:bodyPr wrap="none" lIns="17772" tIns="25177" rIns="17772" bIns="25177"/>
            <a:lstStyle/>
            <a:p>
              <a:pPr algn="ctr" defTabSz="854075" eaLnBrk="0" hangingPunct="0">
                <a:defRPr/>
              </a:pPr>
              <a:r>
                <a:rPr lang="en-US" sz="900" dirty="0">
                  <a:solidFill>
                    <a:srgbClr val="C0C0C0"/>
                  </a:solidFill>
                  <a:effectLst>
                    <a:outerShdw blurRad="38100" dist="38100" dir="2700000" algn="tl">
                      <a:srgbClr val="C0C0C0"/>
                    </a:outerShdw>
                  </a:effectLst>
                  <a:latin typeface="Arial" charset="0"/>
                  <a:cs typeface="+mn-cs"/>
                </a:rPr>
                <a:t>OREGON</a:t>
              </a:r>
            </a:p>
          </p:txBody>
        </p:sp>
        <p:sp>
          <p:nvSpPr>
            <p:cNvPr id="763925" name="Rectangle 21"/>
            <p:cNvSpPr>
              <a:spLocks noChangeArrowheads="1"/>
            </p:cNvSpPr>
            <p:nvPr/>
          </p:nvSpPr>
          <p:spPr bwMode="auto">
            <a:xfrm>
              <a:off x="2428" y="2066"/>
              <a:ext cx="416" cy="113"/>
            </a:xfrm>
            <a:prstGeom prst="rect">
              <a:avLst/>
            </a:prstGeom>
            <a:noFill/>
            <a:ln w="9525">
              <a:noFill/>
              <a:miter lim="800000"/>
              <a:headEnd/>
              <a:tailEnd/>
            </a:ln>
            <a:effectLst/>
          </p:spPr>
          <p:txBody>
            <a:bodyPr wrap="none" lIns="17772" tIns="25177" rIns="17772" bIns="25177"/>
            <a:lstStyle/>
            <a:p>
              <a:pPr algn="ctr" defTabSz="854075" eaLnBrk="0" hangingPunct="0">
                <a:defRPr/>
              </a:pPr>
              <a:r>
                <a:rPr lang="en-US" sz="900" dirty="0">
                  <a:effectLst>
                    <a:outerShdw blurRad="38100" dist="38100" dir="2700000" algn="tl">
                      <a:srgbClr val="C0C0C0"/>
                    </a:outerShdw>
                  </a:effectLst>
                  <a:latin typeface="Arial" charset="0"/>
                  <a:cs typeface="+mn-cs"/>
                </a:rPr>
                <a:t>NEVADA</a:t>
              </a:r>
            </a:p>
          </p:txBody>
        </p:sp>
        <p:sp>
          <p:nvSpPr>
            <p:cNvPr id="763926" name="Rectangle 22"/>
            <p:cNvSpPr>
              <a:spLocks noChangeArrowheads="1"/>
            </p:cNvSpPr>
            <p:nvPr/>
          </p:nvSpPr>
          <p:spPr bwMode="auto">
            <a:xfrm>
              <a:off x="2918" y="2232"/>
              <a:ext cx="320" cy="114"/>
            </a:xfrm>
            <a:prstGeom prst="rect">
              <a:avLst/>
            </a:prstGeom>
            <a:noFill/>
            <a:ln w="9525">
              <a:noFill/>
              <a:miter lim="800000"/>
              <a:headEnd/>
              <a:tailEnd/>
            </a:ln>
            <a:effectLst/>
          </p:spPr>
          <p:txBody>
            <a:bodyPr wrap="none" lIns="17772" tIns="25177" rIns="17772" bIns="25177"/>
            <a:lstStyle/>
            <a:p>
              <a:pPr algn="ctr" defTabSz="854075" eaLnBrk="0" hangingPunct="0">
                <a:defRPr/>
              </a:pPr>
              <a:r>
                <a:rPr lang="en-US" sz="900" dirty="0">
                  <a:effectLst>
                    <a:outerShdw blurRad="38100" dist="38100" dir="2700000" algn="tl">
                      <a:srgbClr val="C0C0C0"/>
                    </a:outerShdw>
                  </a:effectLst>
                  <a:latin typeface="Arial" charset="0"/>
                  <a:cs typeface="+mn-cs"/>
                </a:rPr>
                <a:t>UTAH</a:t>
              </a:r>
            </a:p>
          </p:txBody>
        </p:sp>
        <p:sp>
          <p:nvSpPr>
            <p:cNvPr id="763927" name="Rectangle 23"/>
            <p:cNvSpPr>
              <a:spLocks noChangeArrowheads="1"/>
            </p:cNvSpPr>
            <p:nvPr/>
          </p:nvSpPr>
          <p:spPr bwMode="auto">
            <a:xfrm>
              <a:off x="2776" y="1731"/>
              <a:ext cx="349" cy="108"/>
            </a:xfrm>
            <a:prstGeom prst="rect">
              <a:avLst/>
            </a:prstGeom>
            <a:noFill/>
            <a:ln w="9525">
              <a:noFill/>
              <a:miter lim="800000"/>
              <a:headEnd/>
              <a:tailEnd/>
            </a:ln>
            <a:effectLst/>
          </p:spPr>
          <p:txBody>
            <a:bodyPr wrap="none" lIns="17772" tIns="25177" rIns="17772" bIns="25177"/>
            <a:lstStyle/>
            <a:p>
              <a:pPr algn="ctr" defTabSz="854075" eaLnBrk="0" hangingPunct="0">
                <a:defRPr/>
              </a:pPr>
              <a:r>
                <a:rPr lang="en-US" sz="900" dirty="0">
                  <a:solidFill>
                    <a:srgbClr val="C0C0C0"/>
                  </a:solidFill>
                  <a:effectLst>
                    <a:outerShdw blurRad="38100" dist="38100" dir="2700000" algn="tl">
                      <a:srgbClr val="C0C0C0"/>
                    </a:outerShdw>
                  </a:effectLst>
                  <a:latin typeface="Arial" charset="0"/>
                  <a:cs typeface="+mn-cs"/>
                </a:rPr>
                <a:t>IDAHO</a:t>
              </a:r>
            </a:p>
          </p:txBody>
        </p:sp>
        <p:sp>
          <p:nvSpPr>
            <p:cNvPr id="763928" name="Rectangle 24"/>
            <p:cNvSpPr>
              <a:spLocks noChangeArrowheads="1"/>
            </p:cNvSpPr>
            <p:nvPr/>
          </p:nvSpPr>
          <p:spPr bwMode="auto">
            <a:xfrm>
              <a:off x="3233" y="1882"/>
              <a:ext cx="474" cy="108"/>
            </a:xfrm>
            <a:prstGeom prst="rect">
              <a:avLst/>
            </a:prstGeom>
            <a:noFill/>
            <a:ln w="9525">
              <a:noFill/>
              <a:miter lim="800000"/>
              <a:headEnd/>
              <a:tailEnd/>
            </a:ln>
            <a:effectLst/>
          </p:spPr>
          <p:txBody>
            <a:bodyPr wrap="none" lIns="17772" tIns="25177" rIns="17772" bIns="25177"/>
            <a:lstStyle/>
            <a:p>
              <a:pPr algn="ctr" defTabSz="854075" eaLnBrk="0" hangingPunct="0">
                <a:defRPr/>
              </a:pPr>
              <a:r>
                <a:rPr lang="en-US" sz="900" dirty="0">
                  <a:solidFill>
                    <a:srgbClr val="DDDDDD"/>
                  </a:solidFill>
                  <a:effectLst>
                    <a:outerShdw blurRad="38100" dist="38100" dir="2700000" algn="tl">
                      <a:srgbClr val="C0C0C0"/>
                    </a:outerShdw>
                  </a:effectLst>
                  <a:latin typeface="Arial" charset="0"/>
                  <a:cs typeface="+mn-cs"/>
                </a:rPr>
                <a:t>WYOMING</a:t>
              </a:r>
            </a:p>
          </p:txBody>
        </p:sp>
        <p:sp>
          <p:nvSpPr>
            <p:cNvPr id="763929" name="Rectangle 25"/>
            <p:cNvSpPr>
              <a:spLocks noChangeArrowheads="1"/>
            </p:cNvSpPr>
            <p:nvPr/>
          </p:nvSpPr>
          <p:spPr bwMode="auto">
            <a:xfrm>
              <a:off x="3350" y="2335"/>
              <a:ext cx="534" cy="120"/>
            </a:xfrm>
            <a:prstGeom prst="rect">
              <a:avLst/>
            </a:prstGeom>
            <a:noFill/>
            <a:ln w="9525">
              <a:noFill/>
              <a:miter lim="800000"/>
              <a:headEnd/>
              <a:tailEnd/>
            </a:ln>
            <a:effectLst/>
          </p:spPr>
          <p:txBody>
            <a:bodyPr wrap="none" lIns="17772" tIns="25177" rIns="17772" bIns="25177"/>
            <a:lstStyle/>
            <a:p>
              <a:pPr algn="ctr" defTabSz="854075" eaLnBrk="0" hangingPunct="0">
                <a:defRPr/>
              </a:pPr>
              <a:r>
                <a:rPr lang="en-US" sz="900" dirty="0">
                  <a:solidFill>
                    <a:srgbClr val="C0C0C0"/>
                  </a:solidFill>
                  <a:effectLst>
                    <a:outerShdw blurRad="38100" dist="38100" dir="2700000" algn="tl">
                      <a:srgbClr val="C0C0C0"/>
                    </a:outerShdw>
                  </a:effectLst>
                  <a:latin typeface="Arial" charset="0"/>
                  <a:cs typeface="+mn-cs"/>
                </a:rPr>
                <a:t>COLORADO</a:t>
              </a:r>
            </a:p>
          </p:txBody>
        </p:sp>
        <p:sp>
          <p:nvSpPr>
            <p:cNvPr id="18492" name="Freeform 26"/>
            <p:cNvSpPr>
              <a:spLocks/>
            </p:cNvSpPr>
            <p:nvPr/>
          </p:nvSpPr>
          <p:spPr bwMode="auto">
            <a:xfrm>
              <a:off x="2064" y="1655"/>
              <a:ext cx="372" cy="968"/>
            </a:xfrm>
            <a:custGeom>
              <a:avLst/>
              <a:gdLst>
                <a:gd name="T0" fmla="*/ 1 w 545"/>
                <a:gd name="T1" fmla="*/ 1 h 1462"/>
                <a:gd name="T2" fmla="*/ 1 w 545"/>
                <a:gd name="T3" fmla="*/ 1 h 1462"/>
                <a:gd name="T4" fmla="*/ 1 w 545"/>
                <a:gd name="T5" fmla="*/ 1 h 1462"/>
                <a:gd name="T6" fmla="*/ 1 w 545"/>
                <a:gd name="T7" fmla="*/ 1 h 1462"/>
                <a:gd name="T8" fmla="*/ 1 w 545"/>
                <a:gd name="T9" fmla="*/ 1 h 1462"/>
                <a:gd name="T10" fmla="*/ 1 w 545"/>
                <a:gd name="T11" fmla="*/ 1 h 1462"/>
                <a:gd name="T12" fmla="*/ 0 w 545"/>
                <a:gd name="T13" fmla="*/ 1 h 1462"/>
                <a:gd name="T14" fmla="*/ 0 w 545"/>
                <a:gd name="T15" fmla="*/ 1 h 1462"/>
                <a:gd name="T16" fmla="*/ 1 w 545"/>
                <a:gd name="T17" fmla="*/ 1 h 1462"/>
                <a:gd name="T18" fmla="*/ 1 w 545"/>
                <a:gd name="T19" fmla="*/ 1 h 1462"/>
                <a:gd name="T20" fmla="*/ 1 w 545"/>
                <a:gd name="T21" fmla="*/ 1 h 1462"/>
                <a:gd name="T22" fmla="*/ 1 w 545"/>
                <a:gd name="T23" fmla="*/ 1 h 1462"/>
                <a:gd name="T24" fmla="*/ 1 w 545"/>
                <a:gd name="T25" fmla="*/ 1 h 1462"/>
                <a:gd name="T26" fmla="*/ 1 w 545"/>
                <a:gd name="T27" fmla="*/ 1 h 1462"/>
                <a:gd name="T28" fmla="*/ 1 w 545"/>
                <a:gd name="T29" fmla="*/ 1 h 1462"/>
                <a:gd name="T30" fmla="*/ 1 w 545"/>
                <a:gd name="T31" fmla="*/ 1 h 1462"/>
                <a:gd name="T32" fmla="*/ 1 w 545"/>
                <a:gd name="T33" fmla="*/ 1 h 1462"/>
                <a:gd name="T34" fmla="*/ 1 w 545"/>
                <a:gd name="T35" fmla="*/ 1 h 1462"/>
                <a:gd name="T36" fmla="*/ 1 w 545"/>
                <a:gd name="T37" fmla="*/ 1 h 1462"/>
                <a:gd name="T38" fmla="*/ 1 w 545"/>
                <a:gd name="T39" fmla="*/ 1 h 1462"/>
                <a:gd name="T40" fmla="*/ 1 w 545"/>
                <a:gd name="T41" fmla="*/ 1 h 1462"/>
                <a:gd name="T42" fmla="*/ 1 w 545"/>
                <a:gd name="T43" fmla="*/ 1 h 1462"/>
                <a:gd name="T44" fmla="*/ 1 w 545"/>
                <a:gd name="T45" fmla="*/ 1 h 1462"/>
                <a:gd name="T46" fmla="*/ 1 w 545"/>
                <a:gd name="T47" fmla="*/ 1 h 1462"/>
                <a:gd name="T48" fmla="*/ 1 w 545"/>
                <a:gd name="T49" fmla="*/ 1 h 1462"/>
                <a:gd name="T50" fmla="*/ 1 w 545"/>
                <a:gd name="T51" fmla="*/ 1 h 1462"/>
                <a:gd name="T52" fmla="*/ 1 w 545"/>
                <a:gd name="T53" fmla="*/ 1 h 1462"/>
                <a:gd name="T54" fmla="*/ 1 w 545"/>
                <a:gd name="T55" fmla="*/ 1 h 1462"/>
                <a:gd name="T56" fmla="*/ 1 w 545"/>
                <a:gd name="T57" fmla="*/ 1 h 1462"/>
                <a:gd name="T58" fmla="*/ 1 w 545"/>
                <a:gd name="T59" fmla="*/ 1 h 1462"/>
                <a:gd name="T60" fmla="*/ 1 w 545"/>
                <a:gd name="T61" fmla="*/ 1 h 1462"/>
                <a:gd name="T62" fmla="*/ 1 w 545"/>
                <a:gd name="T63" fmla="*/ 1 h 1462"/>
                <a:gd name="T64" fmla="*/ 1 w 545"/>
                <a:gd name="T65" fmla="*/ 1 h 1462"/>
                <a:gd name="T66" fmla="*/ 1 w 545"/>
                <a:gd name="T67" fmla="*/ 1 h 1462"/>
                <a:gd name="T68" fmla="*/ 1 w 545"/>
                <a:gd name="T69" fmla="*/ 1 h 1462"/>
                <a:gd name="T70" fmla="*/ 1 w 545"/>
                <a:gd name="T71" fmla="*/ 1 h 1462"/>
                <a:gd name="T72" fmla="*/ 1 w 545"/>
                <a:gd name="T73" fmla="*/ 1 h 1462"/>
                <a:gd name="T74" fmla="*/ 1 w 545"/>
                <a:gd name="T75" fmla="*/ 1 h 1462"/>
                <a:gd name="T76" fmla="*/ 1 w 545"/>
                <a:gd name="T77" fmla="*/ 1 h 1462"/>
                <a:gd name="T78" fmla="*/ 1 w 545"/>
                <a:gd name="T79" fmla="*/ 1 h 1462"/>
                <a:gd name="T80" fmla="*/ 1 w 545"/>
                <a:gd name="T81" fmla="*/ 1 h 1462"/>
                <a:gd name="T82" fmla="*/ 1 w 545"/>
                <a:gd name="T83" fmla="*/ 1 h 1462"/>
                <a:gd name="T84" fmla="*/ 1 w 545"/>
                <a:gd name="T85" fmla="*/ 1 h 1462"/>
                <a:gd name="T86" fmla="*/ 1 w 545"/>
                <a:gd name="T87" fmla="*/ 1 h 1462"/>
                <a:gd name="T88" fmla="*/ 1 w 545"/>
                <a:gd name="T89" fmla="*/ 0 h 1462"/>
                <a:gd name="T90" fmla="*/ 1 w 545"/>
                <a:gd name="T91" fmla="*/ 0 h 14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5"/>
                <a:gd name="T139" fmla="*/ 0 h 1462"/>
                <a:gd name="T140" fmla="*/ 545 w 545"/>
                <a:gd name="T141" fmla="*/ 1462 h 14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5" h="1462">
                  <a:moveTo>
                    <a:pt x="288" y="6"/>
                  </a:moveTo>
                  <a:lnTo>
                    <a:pt x="266" y="17"/>
                  </a:lnTo>
                  <a:lnTo>
                    <a:pt x="250" y="50"/>
                  </a:lnTo>
                  <a:lnTo>
                    <a:pt x="250" y="90"/>
                  </a:lnTo>
                  <a:lnTo>
                    <a:pt x="228" y="107"/>
                  </a:lnTo>
                  <a:lnTo>
                    <a:pt x="201" y="107"/>
                  </a:lnTo>
                  <a:lnTo>
                    <a:pt x="168" y="107"/>
                  </a:lnTo>
                  <a:lnTo>
                    <a:pt x="130" y="107"/>
                  </a:lnTo>
                  <a:lnTo>
                    <a:pt x="114" y="73"/>
                  </a:lnTo>
                  <a:lnTo>
                    <a:pt x="97" y="113"/>
                  </a:lnTo>
                  <a:lnTo>
                    <a:pt x="76" y="118"/>
                  </a:lnTo>
                  <a:lnTo>
                    <a:pt x="76" y="186"/>
                  </a:lnTo>
                  <a:lnTo>
                    <a:pt x="5" y="354"/>
                  </a:lnTo>
                  <a:lnTo>
                    <a:pt x="0" y="405"/>
                  </a:lnTo>
                  <a:lnTo>
                    <a:pt x="16" y="416"/>
                  </a:lnTo>
                  <a:lnTo>
                    <a:pt x="0" y="579"/>
                  </a:lnTo>
                  <a:lnTo>
                    <a:pt x="48" y="770"/>
                  </a:lnTo>
                  <a:lnTo>
                    <a:pt x="81" y="825"/>
                  </a:lnTo>
                  <a:lnTo>
                    <a:pt x="125" y="821"/>
                  </a:lnTo>
                  <a:lnTo>
                    <a:pt x="157" y="848"/>
                  </a:lnTo>
                  <a:lnTo>
                    <a:pt x="125" y="859"/>
                  </a:lnTo>
                  <a:lnTo>
                    <a:pt x="114" y="899"/>
                  </a:lnTo>
                  <a:lnTo>
                    <a:pt x="97" y="871"/>
                  </a:lnTo>
                  <a:lnTo>
                    <a:pt x="76" y="859"/>
                  </a:lnTo>
                  <a:lnTo>
                    <a:pt x="76" y="972"/>
                  </a:lnTo>
                  <a:lnTo>
                    <a:pt x="125" y="983"/>
                  </a:lnTo>
                  <a:lnTo>
                    <a:pt x="130" y="1062"/>
                  </a:lnTo>
                  <a:lnTo>
                    <a:pt x="103" y="1056"/>
                  </a:lnTo>
                  <a:lnTo>
                    <a:pt x="146" y="1168"/>
                  </a:lnTo>
                  <a:lnTo>
                    <a:pt x="223" y="1185"/>
                  </a:lnTo>
                  <a:lnTo>
                    <a:pt x="266" y="1247"/>
                  </a:lnTo>
                  <a:lnTo>
                    <a:pt x="272" y="1292"/>
                  </a:lnTo>
                  <a:lnTo>
                    <a:pt x="277" y="1337"/>
                  </a:lnTo>
                  <a:lnTo>
                    <a:pt x="304" y="1359"/>
                  </a:lnTo>
                  <a:lnTo>
                    <a:pt x="342" y="1371"/>
                  </a:lnTo>
                  <a:lnTo>
                    <a:pt x="429" y="1399"/>
                  </a:lnTo>
                  <a:lnTo>
                    <a:pt x="473" y="1455"/>
                  </a:lnTo>
                  <a:lnTo>
                    <a:pt x="544" y="1461"/>
                  </a:lnTo>
                  <a:lnTo>
                    <a:pt x="473" y="1388"/>
                  </a:lnTo>
                  <a:lnTo>
                    <a:pt x="435" y="1337"/>
                  </a:lnTo>
                  <a:lnTo>
                    <a:pt x="391" y="1287"/>
                  </a:lnTo>
                  <a:lnTo>
                    <a:pt x="375" y="1247"/>
                  </a:lnTo>
                  <a:lnTo>
                    <a:pt x="359" y="1168"/>
                  </a:lnTo>
                  <a:lnTo>
                    <a:pt x="342" y="1113"/>
                  </a:lnTo>
                  <a:lnTo>
                    <a:pt x="304" y="1017"/>
                  </a:lnTo>
                  <a:lnTo>
                    <a:pt x="277" y="955"/>
                  </a:lnTo>
                  <a:lnTo>
                    <a:pt x="272" y="905"/>
                  </a:lnTo>
                  <a:lnTo>
                    <a:pt x="266" y="859"/>
                  </a:lnTo>
                  <a:lnTo>
                    <a:pt x="272" y="821"/>
                  </a:lnTo>
                  <a:lnTo>
                    <a:pt x="277" y="804"/>
                  </a:lnTo>
                  <a:lnTo>
                    <a:pt x="266" y="781"/>
                  </a:lnTo>
                  <a:lnTo>
                    <a:pt x="239" y="804"/>
                  </a:lnTo>
                  <a:lnTo>
                    <a:pt x="233" y="804"/>
                  </a:lnTo>
                  <a:lnTo>
                    <a:pt x="223" y="775"/>
                  </a:lnTo>
                  <a:lnTo>
                    <a:pt x="201" y="741"/>
                  </a:lnTo>
                  <a:lnTo>
                    <a:pt x="179" y="714"/>
                  </a:lnTo>
                  <a:lnTo>
                    <a:pt x="163" y="686"/>
                  </a:lnTo>
                  <a:lnTo>
                    <a:pt x="157" y="663"/>
                  </a:lnTo>
                  <a:lnTo>
                    <a:pt x="136" y="635"/>
                  </a:lnTo>
                  <a:lnTo>
                    <a:pt x="136" y="607"/>
                  </a:lnTo>
                  <a:lnTo>
                    <a:pt x="157" y="601"/>
                  </a:lnTo>
                  <a:lnTo>
                    <a:pt x="179" y="579"/>
                  </a:lnTo>
                  <a:lnTo>
                    <a:pt x="195" y="567"/>
                  </a:lnTo>
                  <a:lnTo>
                    <a:pt x="201" y="539"/>
                  </a:lnTo>
                  <a:lnTo>
                    <a:pt x="201" y="528"/>
                  </a:lnTo>
                  <a:lnTo>
                    <a:pt x="195" y="500"/>
                  </a:lnTo>
                  <a:lnTo>
                    <a:pt x="179" y="489"/>
                  </a:lnTo>
                  <a:lnTo>
                    <a:pt x="179" y="461"/>
                  </a:lnTo>
                  <a:lnTo>
                    <a:pt x="190" y="455"/>
                  </a:lnTo>
                  <a:lnTo>
                    <a:pt x="217" y="422"/>
                  </a:lnTo>
                  <a:lnTo>
                    <a:pt x="244" y="399"/>
                  </a:lnTo>
                  <a:lnTo>
                    <a:pt x="266" y="365"/>
                  </a:lnTo>
                  <a:lnTo>
                    <a:pt x="266" y="337"/>
                  </a:lnTo>
                  <a:lnTo>
                    <a:pt x="272" y="326"/>
                  </a:lnTo>
                  <a:lnTo>
                    <a:pt x="299" y="321"/>
                  </a:lnTo>
                  <a:lnTo>
                    <a:pt x="320" y="321"/>
                  </a:lnTo>
                  <a:lnTo>
                    <a:pt x="342" y="321"/>
                  </a:lnTo>
                  <a:lnTo>
                    <a:pt x="391" y="292"/>
                  </a:lnTo>
                  <a:lnTo>
                    <a:pt x="435" y="287"/>
                  </a:lnTo>
                  <a:lnTo>
                    <a:pt x="456" y="270"/>
                  </a:lnTo>
                  <a:lnTo>
                    <a:pt x="462" y="247"/>
                  </a:lnTo>
                  <a:lnTo>
                    <a:pt x="456" y="220"/>
                  </a:lnTo>
                  <a:lnTo>
                    <a:pt x="456" y="186"/>
                  </a:lnTo>
                  <a:lnTo>
                    <a:pt x="462" y="163"/>
                  </a:lnTo>
                  <a:lnTo>
                    <a:pt x="484" y="140"/>
                  </a:lnTo>
                  <a:lnTo>
                    <a:pt x="500" y="135"/>
                  </a:lnTo>
                  <a:lnTo>
                    <a:pt x="505" y="90"/>
                  </a:lnTo>
                  <a:lnTo>
                    <a:pt x="495" y="39"/>
                  </a:lnTo>
                  <a:lnTo>
                    <a:pt x="484" y="12"/>
                  </a:lnTo>
                  <a:lnTo>
                    <a:pt x="456" y="0"/>
                  </a:lnTo>
                  <a:lnTo>
                    <a:pt x="386" y="6"/>
                  </a:lnTo>
                  <a:lnTo>
                    <a:pt x="342" y="0"/>
                  </a:lnTo>
                  <a:lnTo>
                    <a:pt x="293" y="0"/>
                  </a:lnTo>
                </a:path>
              </a:pathLst>
            </a:custGeom>
            <a:noFill/>
            <a:ln w="3175" cap="rnd">
              <a:solidFill>
                <a:srgbClr val="FF0000"/>
              </a:solidFill>
              <a:prstDash val="sysDot"/>
              <a:round/>
              <a:headEnd type="none" w="sm" len="sm"/>
              <a:tailEnd type="none" w="sm" len="sm"/>
            </a:ln>
          </p:spPr>
          <p:txBody>
            <a:bodyPr/>
            <a:lstStyle/>
            <a:p>
              <a:endParaRPr lang="en-US"/>
            </a:p>
          </p:txBody>
        </p:sp>
        <p:sp>
          <p:nvSpPr>
            <p:cNvPr id="18493" name="Freeform 27"/>
            <p:cNvSpPr>
              <a:spLocks/>
            </p:cNvSpPr>
            <p:nvPr/>
          </p:nvSpPr>
          <p:spPr bwMode="auto">
            <a:xfrm>
              <a:off x="2116" y="1440"/>
              <a:ext cx="713" cy="428"/>
            </a:xfrm>
            <a:custGeom>
              <a:avLst/>
              <a:gdLst>
                <a:gd name="T0" fmla="*/ 1 w 1045"/>
                <a:gd name="T1" fmla="*/ 0 h 646"/>
                <a:gd name="T2" fmla="*/ 1 w 1045"/>
                <a:gd name="T3" fmla="*/ 1 h 646"/>
                <a:gd name="T4" fmla="*/ 1 w 1045"/>
                <a:gd name="T5" fmla="*/ 1 h 646"/>
                <a:gd name="T6" fmla="*/ 1 w 1045"/>
                <a:gd name="T7" fmla="*/ 1 h 646"/>
                <a:gd name="T8" fmla="*/ 1 w 1045"/>
                <a:gd name="T9" fmla="*/ 1 h 646"/>
                <a:gd name="T10" fmla="*/ 1 w 1045"/>
                <a:gd name="T11" fmla="*/ 1 h 646"/>
                <a:gd name="T12" fmla="*/ 1 w 1045"/>
                <a:gd name="T13" fmla="*/ 1 h 646"/>
                <a:gd name="T14" fmla="*/ 1 w 1045"/>
                <a:gd name="T15" fmla="*/ 1 h 646"/>
                <a:gd name="T16" fmla="*/ 0 w 1045"/>
                <a:gd name="T17" fmla="*/ 1 h 646"/>
                <a:gd name="T18" fmla="*/ 0 w 1045"/>
                <a:gd name="T19" fmla="*/ 1 h 646"/>
                <a:gd name="T20" fmla="*/ 1 w 1045"/>
                <a:gd name="T21" fmla="*/ 1 h 646"/>
                <a:gd name="T22" fmla="*/ 1 w 1045"/>
                <a:gd name="T23" fmla="*/ 1 h 646"/>
                <a:gd name="T24" fmla="*/ 1 w 1045"/>
                <a:gd name="T25" fmla="*/ 1 h 646"/>
                <a:gd name="T26" fmla="*/ 1 w 1045"/>
                <a:gd name="T27" fmla="*/ 1 h 646"/>
                <a:gd name="T28" fmla="*/ 1 w 1045"/>
                <a:gd name="T29" fmla="*/ 1 h 646"/>
                <a:gd name="T30" fmla="*/ 1 w 1045"/>
                <a:gd name="T31" fmla="*/ 1 h 646"/>
                <a:gd name="T32" fmla="*/ 1 w 1045"/>
                <a:gd name="T33" fmla="*/ 0 h 6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5"/>
                <a:gd name="T52" fmla="*/ 0 h 646"/>
                <a:gd name="T53" fmla="*/ 1045 w 1045"/>
                <a:gd name="T54" fmla="*/ 646 h 6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5" h="646">
                  <a:moveTo>
                    <a:pt x="1044" y="0"/>
                  </a:moveTo>
                  <a:lnTo>
                    <a:pt x="1044" y="55"/>
                  </a:lnTo>
                  <a:lnTo>
                    <a:pt x="1016" y="55"/>
                  </a:lnTo>
                  <a:lnTo>
                    <a:pt x="1016" y="168"/>
                  </a:lnTo>
                  <a:lnTo>
                    <a:pt x="924" y="252"/>
                  </a:lnTo>
                  <a:lnTo>
                    <a:pt x="935" y="285"/>
                  </a:lnTo>
                  <a:lnTo>
                    <a:pt x="902" y="369"/>
                  </a:lnTo>
                  <a:lnTo>
                    <a:pt x="809" y="645"/>
                  </a:lnTo>
                  <a:lnTo>
                    <a:pt x="0" y="443"/>
                  </a:lnTo>
                  <a:lnTo>
                    <a:pt x="0" y="285"/>
                  </a:lnTo>
                  <a:lnTo>
                    <a:pt x="38" y="201"/>
                  </a:lnTo>
                  <a:lnTo>
                    <a:pt x="48" y="168"/>
                  </a:lnTo>
                  <a:lnTo>
                    <a:pt x="48" y="128"/>
                  </a:lnTo>
                  <a:lnTo>
                    <a:pt x="119" y="55"/>
                  </a:lnTo>
                  <a:lnTo>
                    <a:pt x="92" y="55"/>
                  </a:lnTo>
                  <a:lnTo>
                    <a:pt x="121" y="2"/>
                  </a:lnTo>
                  <a:lnTo>
                    <a:pt x="1044" y="0"/>
                  </a:lnTo>
                </a:path>
              </a:pathLst>
            </a:custGeom>
            <a:noFill/>
            <a:ln w="12700" cap="rnd">
              <a:solidFill>
                <a:srgbClr val="C0C0C0"/>
              </a:solidFill>
              <a:round/>
              <a:headEnd/>
              <a:tailEnd/>
            </a:ln>
          </p:spPr>
          <p:txBody>
            <a:bodyPr/>
            <a:lstStyle/>
            <a:p>
              <a:endParaRPr lang="en-US"/>
            </a:p>
          </p:txBody>
        </p:sp>
        <p:sp>
          <p:nvSpPr>
            <p:cNvPr id="763932" name="Rectangle 28"/>
            <p:cNvSpPr>
              <a:spLocks noChangeArrowheads="1"/>
            </p:cNvSpPr>
            <p:nvPr/>
          </p:nvSpPr>
          <p:spPr bwMode="auto">
            <a:xfrm>
              <a:off x="2165" y="2489"/>
              <a:ext cx="553" cy="118"/>
            </a:xfrm>
            <a:prstGeom prst="rect">
              <a:avLst/>
            </a:prstGeom>
            <a:noFill/>
            <a:ln w="9525">
              <a:noFill/>
              <a:miter lim="800000"/>
              <a:headEnd/>
              <a:tailEnd/>
            </a:ln>
            <a:effectLst/>
          </p:spPr>
          <p:txBody>
            <a:bodyPr wrap="none" lIns="17772" tIns="25177" rIns="17772" bIns="25177"/>
            <a:lstStyle/>
            <a:p>
              <a:pPr algn="ctr" defTabSz="854075" eaLnBrk="0" hangingPunct="0">
                <a:defRPr/>
              </a:pPr>
              <a:r>
                <a:rPr lang="en-US" sz="900" dirty="0">
                  <a:effectLst>
                    <a:outerShdw blurRad="38100" dist="38100" dir="2700000" algn="tl">
                      <a:srgbClr val="C0C0C0"/>
                    </a:outerShdw>
                  </a:effectLst>
                  <a:latin typeface="Arial" charset="0"/>
                  <a:cs typeface="+mn-cs"/>
                </a:rPr>
                <a:t>CALIFORNIA</a:t>
              </a:r>
              <a:endParaRPr lang="en-US" sz="900" dirty="0">
                <a:solidFill>
                  <a:srgbClr val="FFFFFF"/>
                </a:solidFill>
                <a:effectLst>
                  <a:outerShdw blurRad="38100" dist="38100" dir="2700000" algn="tl">
                    <a:srgbClr val="C0C0C0"/>
                  </a:outerShdw>
                </a:effectLst>
                <a:latin typeface="Arial" charset="0"/>
                <a:cs typeface="+mn-cs"/>
              </a:endParaRPr>
            </a:p>
          </p:txBody>
        </p:sp>
        <p:sp>
          <p:nvSpPr>
            <p:cNvPr id="18495" name="Freeform 29"/>
            <p:cNvSpPr>
              <a:spLocks/>
            </p:cNvSpPr>
            <p:nvPr/>
          </p:nvSpPr>
          <p:spPr bwMode="auto">
            <a:xfrm>
              <a:off x="2064" y="1704"/>
              <a:ext cx="692" cy="1213"/>
            </a:xfrm>
            <a:custGeom>
              <a:avLst/>
              <a:gdLst>
                <a:gd name="T0" fmla="*/ 1 w 1013"/>
                <a:gd name="T1" fmla="*/ 1 h 1831"/>
                <a:gd name="T2" fmla="*/ 1 w 1013"/>
                <a:gd name="T3" fmla="*/ 1 h 1831"/>
                <a:gd name="T4" fmla="*/ 1 w 1013"/>
                <a:gd name="T5" fmla="*/ 1 h 1831"/>
                <a:gd name="T6" fmla="*/ 1 w 1013"/>
                <a:gd name="T7" fmla="*/ 1 h 1831"/>
                <a:gd name="T8" fmla="*/ 1 w 1013"/>
                <a:gd name="T9" fmla="*/ 1 h 1831"/>
                <a:gd name="T10" fmla="*/ 1 w 1013"/>
                <a:gd name="T11" fmla="*/ 1 h 1831"/>
                <a:gd name="T12" fmla="*/ 1 w 1013"/>
                <a:gd name="T13" fmla="*/ 1 h 1831"/>
                <a:gd name="T14" fmla="*/ 1 w 1013"/>
                <a:gd name="T15" fmla="*/ 1 h 1831"/>
                <a:gd name="T16" fmla="*/ 1 w 1013"/>
                <a:gd name="T17" fmla="*/ 1 h 1831"/>
                <a:gd name="T18" fmla="*/ 1 w 1013"/>
                <a:gd name="T19" fmla="*/ 1 h 1831"/>
                <a:gd name="T20" fmla="*/ 1 w 1013"/>
                <a:gd name="T21" fmla="*/ 1 h 1831"/>
                <a:gd name="T22" fmla="*/ 1 w 1013"/>
                <a:gd name="T23" fmla="*/ 1 h 1831"/>
                <a:gd name="T24" fmla="*/ 1 w 1013"/>
                <a:gd name="T25" fmla="*/ 1 h 1831"/>
                <a:gd name="T26" fmla="*/ 1 w 1013"/>
                <a:gd name="T27" fmla="*/ 1 h 1831"/>
                <a:gd name="T28" fmla="*/ 1 w 1013"/>
                <a:gd name="T29" fmla="*/ 1 h 1831"/>
                <a:gd name="T30" fmla="*/ 1 w 1013"/>
                <a:gd name="T31" fmla="*/ 1 h 1831"/>
                <a:gd name="T32" fmla="*/ 1 w 1013"/>
                <a:gd name="T33" fmla="*/ 1 h 1831"/>
                <a:gd name="T34" fmla="*/ 1 w 1013"/>
                <a:gd name="T35" fmla="*/ 1 h 1831"/>
                <a:gd name="T36" fmla="*/ 1 w 1013"/>
                <a:gd name="T37" fmla="*/ 1 h 1831"/>
                <a:gd name="T38" fmla="*/ 1 w 1013"/>
                <a:gd name="T39" fmla="*/ 1 h 1831"/>
                <a:gd name="T40" fmla="*/ 1 w 1013"/>
                <a:gd name="T41" fmla="*/ 1 h 1831"/>
                <a:gd name="T42" fmla="*/ 1 w 1013"/>
                <a:gd name="T43" fmla="*/ 1 h 1831"/>
                <a:gd name="T44" fmla="*/ 1 w 1013"/>
                <a:gd name="T45" fmla="*/ 1 h 1831"/>
                <a:gd name="T46" fmla="*/ 1 w 1013"/>
                <a:gd name="T47" fmla="*/ 1 h 1831"/>
                <a:gd name="T48" fmla="*/ 1 w 1013"/>
                <a:gd name="T49" fmla="*/ 1 h 1831"/>
                <a:gd name="T50" fmla="*/ 1 w 1013"/>
                <a:gd name="T51" fmla="*/ 1 h 1831"/>
                <a:gd name="T52" fmla="*/ 1 w 1013"/>
                <a:gd name="T53" fmla="*/ 1 h 1831"/>
                <a:gd name="T54" fmla="*/ 1 w 1013"/>
                <a:gd name="T55" fmla="*/ 1 h 1831"/>
                <a:gd name="T56" fmla="*/ 1 w 1013"/>
                <a:gd name="T57" fmla="*/ 1 h 1831"/>
                <a:gd name="T58" fmla="*/ 1 w 1013"/>
                <a:gd name="T59" fmla="*/ 1 h 1831"/>
                <a:gd name="T60" fmla="*/ 1 w 1013"/>
                <a:gd name="T61" fmla="*/ 1 h 1831"/>
                <a:gd name="T62" fmla="*/ 1 w 1013"/>
                <a:gd name="T63" fmla="*/ 1 h 1831"/>
                <a:gd name="T64" fmla="*/ 1 w 1013"/>
                <a:gd name="T65" fmla="*/ 1 h 1831"/>
                <a:gd name="T66" fmla="*/ 1 w 1013"/>
                <a:gd name="T67" fmla="*/ 1 h 1831"/>
                <a:gd name="T68" fmla="*/ 1 w 1013"/>
                <a:gd name="T69" fmla="*/ 1 h 1831"/>
                <a:gd name="T70" fmla="*/ 1 w 1013"/>
                <a:gd name="T71" fmla="*/ 1 h 1831"/>
                <a:gd name="T72" fmla="*/ 1 w 1013"/>
                <a:gd name="T73" fmla="*/ 1 h 1831"/>
                <a:gd name="T74" fmla="*/ 1 w 1013"/>
                <a:gd name="T75" fmla="*/ 1 h 1831"/>
                <a:gd name="T76" fmla="*/ 1 w 1013"/>
                <a:gd name="T77" fmla="*/ 1 h 1831"/>
                <a:gd name="T78" fmla="*/ 1 w 1013"/>
                <a:gd name="T79" fmla="*/ 1 h 1831"/>
                <a:gd name="T80" fmla="*/ 1 w 1013"/>
                <a:gd name="T81" fmla="*/ 1 h 1831"/>
                <a:gd name="T82" fmla="*/ 0 w 1013"/>
                <a:gd name="T83" fmla="*/ 1 h 1831"/>
                <a:gd name="T84" fmla="*/ 0 w 1013"/>
                <a:gd name="T85" fmla="*/ 1 h 1831"/>
                <a:gd name="T86" fmla="*/ 1 w 1013"/>
                <a:gd name="T87" fmla="*/ 1 h 1831"/>
                <a:gd name="T88" fmla="*/ 0 w 1013"/>
                <a:gd name="T89" fmla="*/ 1 h 1831"/>
                <a:gd name="T90" fmla="*/ 0 w 1013"/>
                <a:gd name="T91" fmla="*/ 1 h 1831"/>
                <a:gd name="T92" fmla="*/ 1 w 1013"/>
                <a:gd name="T93" fmla="*/ 1 h 1831"/>
                <a:gd name="T94" fmla="*/ 1 w 1013"/>
                <a:gd name="T95" fmla="*/ 0 h 18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13"/>
                <a:gd name="T145" fmla="*/ 0 h 1831"/>
                <a:gd name="T146" fmla="*/ 1013 w 1013"/>
                <a:gd name="T147" fmla="*/ 1831 h 18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13" h="1831">
                  <a:moveTo>
                    <a:pt x="76" y="44"/>
                  </a:moveTo>
                  <a:lnTo>
                    <a:pt x="457" y="134"/>
                  </a:lnTo>
                  <a:lnTo>
                    <a:pt x="544" y="162"/>
                  </a:lnTo>
                  <a:lnTo>
                    <a:pt x="429" y="656"/>
                  </a:lnTo>
                  <a:lnTo>
                    <a:pt x="1001" y="1453"/>
                  </a:lnTo>
                  <a:lnTo>
                    <a:pt x="1001" y="1510"/>
                  </a:lnTo>
                  <a:lnTo>
                    <a:pt x="1001" y="1543"/>
                  </a:lnTo>
                  <a:lnTo>
                    <a:pt x="1012" y="1554"/>
                  </a:lnTo>
                  <a:lnTo>
                    <a:pt x="1012" y="1627"/>
                  </a:lnTo>
                  <a:lnTo>
                    <a:pt x="979" y="1655"/>
                  </a:lnTo>
                  <a:lnTo>
                    <a:pt x="979" y="1700"/>
                  </a:lnTo>
                  <a:lnTo>
                    <a:pt x="941" y="1728"/>
                  </a:lnTo>
                  <a:lnTo>
                    <a:pt x="941" y="1830"/>
                  </a:lnTo>
                  <a:lnTo>
                    <a:pt x="930" y="1830"/>
                  </a:lnTo>
                  <a:lnTo>
                    <a:pt x="571" y="1796"/>
                  </a:lnTo>
                  <a:lnTo>
                    <a:pt x="544" y="1728"/>
                  </a:lnTo>
                  <a:lnTo>
                    <a:pt x="571" y="1655"/>
                  </a:lnTo>
                  <a:lnTo>
                    <a:pt x="533" y="1554"/>
                  </a:lnTo>
                  <a:lnTo>
                    <a:pt x="500" y="1554"/>
                  </a:lnTo>
                  <a:lnTo>
                    <a:pt x="500" y="1532"/>
                  </a:lnTo>
                  <a:lnTo>
                    <a:pt x="457" y="1510"/>
                  </a:lnTo>
                  <a:lnTo>
                    <a:pt x="359" y="1481"/>
                  </a:lnTo>
                  <a:lnTo>
                    <a:pt x="337" y="1414"/>
                  </a:lnTo>
                  <a:lnTo>
                    <a:pt x="195" y="1375"/>
                  </a:lnTo>
                  <a:lnTo>
                    <a:pt x="195" y="1330"/>
                  </a:lnTo>
                  <a:lnTo>
                    <a:pt x="195" y="1235"/>
                  </a:lnTo>
                  <a:lnTo>
                    <a:pt x="103" y="982"/>
                  </a:lnTo>
                  <a:lnTo>
                    <a:pt x="125" y="982"/>
                  </a:lnTo>
                  <a:lnTo>
                    <a:pt x="125" y="915"/>
                  </a:lnTo>
                  <a:lnTo>
                    <a:pt x="76" y="898"/>
                  </a:lnTo>
                  <a:lnTo>
                    <a:pt x="76" y="780"/>
                  </a:lnTo>
                  <a:lnTo>
                    <a:pt x="103" y="791"/>
                  </a:lnTo>
                  <a:lnTo>
                    <a:pt x="114" y="819"/>
                  </a:lnTo>
                  <a:lnTo>
                    <a:pt x="125" y="791"/>
                  </a:lnTo>
                  <a:lnTo>
                    <a:pt x="125" y="780"/>
                  </a:lnTo>
                  <a:lnTo>
                    <a:pt x="157" y="780"/>
                  </a:lnTo>
                  <a:lnTo>
                    <a:pt x="125" y="751"/>
                  </a:lnTo>
                  <a:lnTo>
                    <a:pt x="114" y="751"/>
                  </a:lnTo>
                  <a:lnTo>
                    <a:pt x="103" y="751"/>
                  </a:lnTo>
                  <a:lnTo>
                    <a:pt x="76" y="751"/>
                  </a:lnTo>
                  <a:lnTo>
                    <a:pt x="43" y="690"/>
                  </a:lnTo>
                  <a:lnTo>
                    <a:pt x="0" y="527"/>
                  </a:lnTo>
                  <a:lnTo>
                    <a:pt x="0" y="499"/>
                  </a:lnTo>
                  <a:lnTo>
                    <a:pt x="10" y="342"/>
                  </a:lnTo>
                  <a:lnTo>
                    <a:pt x="0" y="342"/>
                  </a:lnTo>
                  <a:lnTo>
                    <a:pt x="0" y="297"/>
                  </a:lnTo>
                  <a:lnTo>
                    <a:pt x="76" y="106"/>
                  </a:lnTo>
                  <a:lnTo>
                    <a:pt x="76" y="0"/>
                  </a:lnTo>
                </a:path>
              </a:pathLst>
            </a:custGeom>
            <a:noFill/>
            <a:ln w="9525" cap="rnd">
              <a:solidFill>
                <a:schemeClr val="tx1"/>
              </a:solidFill>
              <a:round/>
              <a:headEnd type="none" w="sm" len="sm"/>
              <a:tailEnd type="none" w="sm" len="sm"/>
            </a:ln>
          </p:spPr>
          <p:txBody>
            <a:bodyPr/>
            <a:lstStyle/>
            <a:p>
              <a:endParaRPr lang="en-US"/>
            </a:p>
          </p:txBody>
        </p:sp>
        <p:sp>
          <p:nvSpPr>
            <p:cNvPr id="763934" name="Rectangle 30"/>
            <p:cNvSpPr>
              <a:spLocks noChangeArrowheads="1"/>
            </p:cNvSpPr>
            <p:nvPr/>
          </p:nvSpPr>
          <p:spPr bwMode="auto">
            <a:xfrm>
              <a:off x="3450" y="3244"/>
              <a:ext cx="533" cy="111"/>
            </a:xfrm>
            <a:prstGeom prst="rect">
              <a:avLst/>
            </a:prstGeom>
            <a:noFill/>
            <a:ln w="9525">
              <a:noFill/>
              <a:miter lim="800000"/>
              <a:headEnd/>
              <a:tailEnd/>
            </a:ln>
            <a:effectLst/>
          </p:spPr>
          <p:txBody>
            <a:bodyPr wrap="none" lIns="17772" tIns="25177" rIns="17772" bIns="25177"/>
            <a:lstStyle/>
            <a:p>
              <a:pPr algn="ctr" defTabSz="854075" eaLnBrk="0" hangingPunct="0">
                <a:defRPr/>
              </a:pPr>
              <a:r>
                <a:rPr lang="en-US" sz="900" dirty="0">
                  <a:solidFill>
                    <a:srgbClr val="DDDDDD"/>
                  </a:solidFill>
                  <a:effectLst>
                    <a:outerShdw blurRad="38100" dist="38100" dir="2700000" algn="tl">
                      <a:srgbClr val="C0C0C0"/>
                    </a:outerShdw>
                  </a:effectLst>
                  <a:latin typeface="Arial" charset="0"/>
                  <a:cs typeface="+mn-cs"/>
                </a:rPr>
                <a:t>TEXAS</a:t>
              </a:r>
            </a:p>
          </p:txBody>
        </p:sp>
        <p:sp>
          <p:nvSpPr>
            <p:cNvPr id="763935" name="Rectangle 31"/>
            <p:cNvSpPr>
              <a:spLocks noChangeArrowheads="1"/>
            </p:cNvSpPr>
            <p:nvPr/>
          </p:nvSpPr>
          <p:spPr bwMode="auto">
            <a:xfrm>
              <a:off x="2770" y="2760"/>
              <a:ext cx="440" cy="115"/>
            </a:xfrm>
            <a:prstGeom prst="rect">
              <a:avLst/>
            </a:prstGeom>
            <a:noFill/>
            <a:ln w="9525">
              <a:noFill/>
              <a:miter lim="800000"/>
              <a:headEnd/>
              <a:tailEnd/>
            </a:ln>
            <a:effectLst/>
          </p:spPr>
          <p:txBody>
            <a:bodyPr wrap="none" lIns="17772" tIns="25177" rIns="17772" bIns="25177"/>
            <a:lstStyle/>
            <a:p>
              <a:pPr algn="ctr" defTabSz="854075" eaLnBrk="0" hangingPunct="0">
                <a:defRPr/>
              </a:pPr>
              <a:r>
                <a:rPr lang="en-US" sz="900" dirty="0">
                  <a:effectLst>
                    <a:outerShdw blurRad="38100" dist="38100" dir="2700000" algn="tl">
                      <a:srgbClr val="C0C0C0"/>
                    </a:outerShdw>
                  </a:effectLst>
                  <a:latin typeface="Arial" charset="0"/>
                  <a:cs typeface="+mn-cs"/>
                </a:rPr>
                <a:t>ARIZONA</a:t>
              </a:r>
            </a:p>
          </p:txBody>
        </p:sp>
        <p:sp>
          <p:nvSpPr>
            <p:cNvPr id="18498" name="Freeform 32"/>
            <p:cNvSpPr>
              <a:spLocks/>
            </p:cNvSpPr>
            <p:nvPr/>
          </p:nvSpPr>
          <p:spPr bwMode="auto">
            <a:xfrm>
              <a:off x="2668" y="2470"/>
              <a:ext cx="609" cy="706"/>
            </a:xfrm>
            <a:custGeom>
              <a:avLst/>
              <a:gdLst>
                <a:gd name="T0" fmla="*/ 1 w 892"/>
                <a:gd name="T1" fmla="*/ 0 h 1066"/>
                <a:gd name="T2" fmla="*/ 1 w 892"/>
                <a:gd name="T3" fmla="*/ 1 h 1066"/>
                <a:gd name="T4" fmla="*/ 1 w 892"/>
                <a:gd name="T5" fmla="*/ 1 h 1066"/>
                <a:gd name="T6" fmla="*/ 1 w 892"/>
                <a:gd name="T7" fmla="*/ 1 h 1066"/>
                <a:gd name="T8" fmla="*/ 1 w 892"/>
                <a:gd name="T9" fmla="*/ 1 h 1066"/>
                <a:gd name="T10" fmla="*/ 0 w 892"/>
                <a:gd name="T11" fmla="*/ 1 h 1066"/>
                <a:gd name="T12" fmla="*/ 1 w 892"/>
                <a:gd name="T13" fmla="*/ 1 h 1066"/>
                <a:gd name="T14" fmla="*/ 1 w 892"/>
                <a:gd name="T15" fmla="*/ 1 h 1066"/>
                <a:gd name="T16" fmla="*/ 1 w 892"/>
                <a:gd name="T17" fmla="*/ 1 h 1066"/>
                <a:gd name="T18" fmla="*/ 1 w 892"/>
                <a:gd name="T19" fmla="*/ 1 h 1066"/>
                <a:gd name="T20" fmla="*/ 1 w 892"/>
                <a:gd name="T21" fmla="*/ 1 h 1066"/>
                <a:gd name="T22" fmla="*/ 1 w 892"/>
                <a:gd name="T23" fmla="*/ 1 h 1066"/>
                <a:gd name="T24" fmla="*/ 1 w 892"/>
                <a:gd name="T25" fmla="*/ 1 h 1066"/>
                <a:gd name="T26" fmla="*/ 1 w 892"/>
                <a:gd name="T27" fmla="*/ 1 h 1066"/>
                <a:gd name="T28" fmla="*/ 1 w 892"/>
                <a:gd name="T29" fmla="*/ 1 h 1066"/>
                <a:gd name="T30" fmla="*/ 1 w 892"/>
                <a:gd name="T31" fmla="*/ 1 h 1066"/>
                <a:gd name="T32" fmla="*/ 1 w 892"/>
                <a:gd name="T33" fmla="*/ 1 h 1066"/>
                <a:gd name="T34" fmla="*/ 1 w 892"/>
                <a:gd name="T35" fmla="*/ 1 h 1066"/>
                <a:gd name="T36" fmla="*/ 1 w 892"/>
                <a:gd name="T37" fmla="*/ 1 h 1066"/>
                <a:gd name="T38" fmla="*/ 1 w 892"/>
                <a:gd name="T39" fmla="*/ 1 h 1066"/>
                <a:gd name="T40" fmla="*/ 1 w 892"/>
                <a:gd name="T41" fmla="*/ 1 h 1066"/>
                <a:gd name="T42" fmla="*/ 1 w 892"/>
                <a:gd name="T43" fmla="*/ 0 h 10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2"/>
                <a:gd name="T67" fmla="*/ 0 h 1066"/>
                <a:gd name="T68" fmla="*/ 892 w 892"/>
                <a:gd name="T69" fmla="*/ 1066 h 10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2" h="1066">
                  <a:moveTo>
                    <a:pt x="233" y="0"/>
                  </a:moveTo>
                  <a:lnTo>
                    <a:pt x="891" y="118"/>
                  </a:lnTo>
                  <a:lnTo>
                    <a:pt x="760" y="1065"/>
                  </a:lnTo>
                  <a:lnTo>
                    <a:pt x="738" y="1065"/>
                  </a:lnTo>
                  <a:lnTo>
                    <a:pt x="472" y="1020"/>
                  </a:lnTo>
                  <a:lnTo>
                    <a:pt x="0" y="745"/>
                  </a:lnTo>
                  <a:lnTo>
                    <a:pt x="43" y="678"/>
                  </a:lnTo>
                  <a:lnTo>
                    <a:pt x="54" y="678"/>
                  </a:lnTo>
                  <a:lnTo>
                    <a:pt x="54" y="644"/>
                  </a:lnTo>
                  <a:lnTo>
                    <a:pt x="54" y="577"/>
                  </a:lnTo>
                  <a:lnTo>
                    <a:pt x="92" y="549"/>
                  </a:lnTo>
                  <a:lnTo>
                    <a:pt x="92" y="498"/>
                  </a:lnTo>
                  <a:lnTo>
                    <a:pt x="124" y="470"/>
                  </a:lnTo>
                  <a:lnTo>
                    <a:pt x="124" y="397"/>
                  </a:lnTo>
                  <a:lnTo>
                    <a:pt x="114" y="386"/>
                  </a:lnTo>
                  <a:lnTo>
                    <a:pt x="114" y="353"/>
                  </a:lnTo>
                  <a:lnTo>
                    <a:pt x="114" y="296"/>
                  </a:lnTo>
                  <a:lnTo>
                    <a:pt x="124" y="173"/>
                  </a:lnTo>
                  <a:lnTo>
                    <a:pt x="206" y="173"/>
                  </a:lnTo>
                  <a:lnTo>
                    <a:pt x="222" y="78"/>
                  </a:lnTo>
                  <a:lnTo>
                    <a:pt x="233" y="16"/>
                  </a:lnTo>
                  <a:lnTo>
                    <a:pt x="233" y="0"/>
                  </a:lnTo>
                </a:path>
              </a:pathLst>
            </a:custGeom>
            <a:noFill/>
            <a:ln w="12699" cap="rnd">
              <a:solidFill>
                <a:schemeClr val="tx1"/>
              </a:solidFill>
              <a:round/>
              <a:headEnd/>
              <a:tailEnd/>
            </a:ln>
          </p:spPr>
          <p:txBody>
            <a:bodyPr/>
            <a:lstStyle/>
            <a:p>
              <a:endParaRPr lang="en-US"/>
            </a:p>
          </p:txBody>
        </p:sp>
        <p:sp>
          <p:nvSpPr>
            <p:cNvPr id="18499" name="Freeform 33"/>
            <p:cNvSpPr>
              <a:spLocks/>
            </p:cNvSpPr>
            <p:nvPr/>
          </p:nvSpPr>
          <p:spPr bwMode="auto">
            <a:xfrm>
              <a:off x="3175" y="2558"/>
              <a:ext cx="645" cy="634"/>
            </a:xfrm>
            <a:custGeom>
              <a:avLst/>
              <a:gdLst>
                <a:gd name="T0" fmla="*/ 1994 w 612"/>
                <a:gd name="T1" fmla="*/ 0 h 552"/>
                <a:gd name="T2" fmla="*/ 0 w 612"/>
                <a:gd name="T3" fmla="*/ 1463342 h 552"/>
                <a:gd name="T4" fmla="*/ 2130 w 612"/>
                <a:gd name="T5" fmla="*/ 1479934 h 552"/>
                <a:gd name="T6" fmla="*/ 1907 w 612"/>
                <a:gd name="T7" fmla="*/ 1370674 h 552"/>
                <a:gd name="T8" fmla="*/ 4319 w 612"/>
                <a:gd name="T9" fmla="*/ 1429425 h 552"/>
                <a:gd name="T10" fmla="*/ 3947 w 612"/>
                <a:gd name="T11" fmla="*/ 1319128 h 552"/>
                <a:gd name="T12" fmla="*/ 12127 w 612"/>
                <a:gd name="T13" fmla="*/ 1338813 h 552"/>
                <a:gd name="T14" fmla="*/ 12036 w 612"/>
                <a:gd name="T15" fmla="*/ 560078 h 552"/>
                <a:gd name="T16" fmla="*/ 12256 w 612"/>
                <a:gd name="T17" fmla="*/ 120282 h 552"/>
                <a:gd name="T18" fmla="*/ 1994 w 612"/>
                <a:gd name="T19" fmla="*/ 0 h 5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552"/>
                <a:gd name="T32" fmla="*/ 612 w 612"/>
                <a:gd name="T33" fmla="*/ 552 h 5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552">
                  <a:moveTo>
                    <a:pt x="100" y="0"/>
                  </a:moveTo>
                  <a:lnTo>
                    <a:pt x="0" y="545"/>
                  </a:lnTo>
                  <a:lnTo>
                    <a:pt x="108" y="552"/>
                  </a:lnTo>
                  <a:lnTo>
                    <a:pt x="96" y="512"/>
                  </a:lnTo>
                  <a:lnTo>
                    <a:pt x="216" y="533"/>
                  </a:lnTo>
                  <a:lnTo>
                    <a:pt x="198" y="491"/>
                  </a:lnTo>
                  <a:lnTo>
                    <a:pt x="608" y="500"/>
                  </a:lnTo>
                  <a:lnTo>
                    <a:pt x="604" y="208"/>
                  </a:lnTo>
                  <a:lnTo>
                    <a:pt x="612" y="44"/>
                  </a:lnTo>
                  <a:lnTo>
                    <a:pt x="100" y="0"/>
                  </a:lnTo>
                  <a:close/>
                </a:path>
              </a:pathLst>
            </a:custGeom>
            <a:solidFill>
              <a:schemeClr val="accent1"/>
            </a:solidFill>
            <a:ln w="5715">
              <a:solidFill>
                <a:schemeClr val="tx1"/>
              </a:solidFill>
              <a:round/>
              <a:headEnd/>
              <a:tailEnd/>
            </a:ln>
          </p:spPr>
          <p:txBody>
            <a:bodyPr/>
            <a:lstStyle/>
            <a:p>
              <a:endParaRPr lang="en-US"/>
            </a:p>
          </p:txBody>
        </p:sp>
        <p:sp>
          <p:nvSpPr>
            <p:cNvPr id="18500" name="Freeform 34"/>
            <p:cNvSpPr>
              <a:spLocks/>
            </p:cNvSpPr>
            <p:nvPr/>
          </p:nvSpPr>
          <p:spPr bwMode="auto">
            <a:xfrm>
              <a:off x="3180" y="2378"/>
              <a:ext cx="804" cy="1174"/>
            </a:xfrm>
            <a:custGeom>
              <a:avLst/>
              <a:gdLst>
                <a:gd name="T0" fmla="*/ 4799 w 764"/>
                <a:gd name="T1" fmla="*/ 493687 h 1021"/>
                <a:gd name="T2" fmla="*/ 4856 w 764"/>
                <a:gd name="T3" fmla="*/ 329967 h 1021"/>
                <a:gd name="T4" fmla="*/ 3077 w 764"/>
                <a:gd name="T5" fmla="*/ 264212 h 1021"/>
                <a:gd name="T6" fmla="*/ 2924 w 764"/>
                <a:gd name="T7" fmla="*/ 216781 h 1021"/>
                <a:gd name="T8" fmla="*/ 3912 w 764"/>
                <a:gd name="T9" fmla="*/ 192889 h 1021"/>
                <a:gd name="T10" fmla="*/ 6297 w 764"/>
                <a:gd name="T11" fmla="*/ 100805 h 1021"/>
                <a:gd name="T12" fmla="*/ 10076 w 764"/>
                <a:gd name="T13" fmla="*/ 0 h 1021"/>
                <a:gd name="T14" fmla="*/ 12603 w 764"/>
                <a:gd name="T15" fmla="*/ 188529 h 1021"/>
                <a:gd name="T16" fmla="*/ 12665 w 764"/>
                <a:gd name="T17" fmla="*/ 608785 h 1021"/>
                <a:gd name="T18" fmla="*/ 11175 w 764"/>
                <a:gd name="T19" fmla="*/ 597231 h 1021"/>
                <a:gd name="T20" fmla="*/ 11176 w 764"/>
                <a:gd name="T21" fmla="*/ 1881828 h 1021"/>
                <a:gd name="T22" fmla="*/ 12260 w 764"/>
                <a:gd name="T23" fmla="*/ 1992156 h 1021"/>
                <a:gd name="T24" fmla="*/ 12393 w 764"/>
                <a:gd name="T25" fmla="*/ 2220597 h 1021"/>
                <a:gd name="T26" fmla="*/ 13657 w 764"/>
                <a:gd name="T27" fmla="*/ 2270399 h 1021"/>
                <a:gd name="T28" fmla="*/ 14009 w 764"/>
                <a:gd name="T29" fmla="*/ 2637304 h 1021"/>
                <a:gd name="T30" fmla="*/ 13059 w 764"/>
                <a:gd name="T31" fmla="*/ 2629933 h 1021"/>
                <a:gd name="T32" fmla="*/ 12803 w 764"/>
                <a:gd name="T33" fmla="*/ 2713477 h 1021"/>
                <a:gd name="T34" fmla="*/ 12441 w 764"/>
                <a:gd name="T35" fmla="*/ 2667763 h 1021"/>
                <a:gd name="T36" fmla="*/ 11431 w 764"/>
                <a:gd name="T37" fmla="*/ 2922175 h 1021"/>
                <a:gd name="T38" fmla="*/ 10092 w 764"/>
                <a:gd name="T39" fmla="*/ 2885920 h 1021"/>
                <a:gd name="T40" fmla="*/ 8511 w 764"/>
                <a:gd name="T41" fmla="*/ 2773646 h 1021"/>
                <a:gd name="T42" fmla="*/ 8229 w 764"/>
                <a:gd name="T43" fmla="*/ 2562906 h 1021"/>
                <a:gd name="T44" fmla="*/ 7384 w 764"/>
                <a:gd name="T45" fmla="*/ 2470662 h 1021"/>
                <a:gd name="T46" fmla="*/ 6235 w 764"/>
                <a:gd name="T47" fmla="*/ 2286307 h 1021"/>
                <a:gd name="T48" fmla="*/ 4583 w 764"/>
                <a:gd name="T49" fmla="*/ 1994690 h 1021"/>
                <a:gd name="T50" fmla="*/ 1963 w 764"/>
                <a:gd name="T51" fmla="*/ 1924395 h 1021"/>
                <a:gd name="T52" fmla="*/ 1822 w 764"/>
                <a:gd name="T53" fmla="*/ 2061973 h 1021"/>
                <a:gd name="T54" fmla="*/ 0 w 764"/>
                <a:gd name="T55" fmla="*/ 1989116 h 1021"/>
                <a:gd name="T56" fmla="*/ 1022 w 764"/>
                <a:gd name="T57" fmla="*/ 1200477 h 1021"/>
                <a:gd name="T58" fmla="*/ 1360 w 764"/>
                <a:gd name="T59" fmla="*/ 719293 h 1021"/>
                <a:gd name="T60" fmla="*/ 1684 w 764"/>
                <a:gd name="T61" fmla="*/ 462547 h 10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64"/>
                <a:gd name="T94" fmla="*/ 0 h 1021"/>
                <a:gd name="T95" fmla="*/ 764 w 764"/>
                <a:gd name="T96" fmla="*/ 1021 h 10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64" h="1021">
                  <a:moveTo>
                    <a:pt x="260" y="172"/>
                  </a:moveTo>
                  <a:lnTo>
                    <a:pt x="264" y="116"/>
                  </a:lnTo>
                  <a:lnTo>
                    <a:pt x="168" y="92"/>
                  </a:lnTo>
                  <a:lnTo>
                    <a:pt x="160" y="76"/>
                  </a:lnTo>
                  <a:lnTo>
                    <a:pt x="212" y="68"/>
                  </a:lnTo>
                  <a:lnTo>
                    <a:pt x="344" y="36"/>
                  </a:lnTo>
                  <a:lnTo>
                    <a:pt x="550" y="0"/>
                  </a:lnTo>
                  <a:lnTo>
                    <a:pt x="688" y="66"/>
                  </a:lnTo>
                  <a:lnTo>
                    <a:pt x="692" y="212"/>
                  </a:lnTo>
                  <a:lnTo>
                    <a:pt x="610" y="209"/>
                  </a:lnTo>
                  <a:lnTo>
                    <a:pt x="611" y="658"/>
                  </a:lnTo>
                  <a:lnTo>
                    <a:pt x="669" y="696"/>
                  </a:lnTo>
                  <a:lnTo>
                    <a:pt x="678" y="776"/>
                  </a:lnTo>
                  <a:lnTo>
                    <a:pt x="743" y="793"/>
                  </a:lnTo>
                  <a:lnTo>
                    <a:pt x="764" y="921"/>
                  </a:lnTo>
                  <a:lnTo>
                    <a:pt x="714" y="919"/>
                  </a:lnTo>
                  <a:lnTo>
                    <a:pt x="698" y="949"/>
                  </a:lnTo>
                  <a:lnTo>
                    <a:pt x="679" y="932"/>
                  </a:lnTo>
                  <a:lnTo>
                    <a:pt x="624" y="1021"/>
                  </a:lnTo>
                  <a:lnTo>
                    <a:pt x="552" y="1008"/>
                  </a:lnTo>
                  <a:lnTo>
                    <a:pt x="464" y="969"/>
                  </a:lnTo>
                  <a:lnTo>
                    <a:pt x="450" y="896"/>
                  </a:lnTo>
                  <a:lnTo>
                    <a:pt x="402" y="863"/>
                  </a:lnTo>
                  <a:lnTo>
                    <a:pt x="340" y="798"/>
                  </a:lnTo>
                  <a:lnTo>
                    <a:pt x="249" y="697"/>
                  </a:lnTo>
                  <a:lnTo>
                    <a:pt x="107" y="673"/>
                  </a:lnTo>
                  <a:lnTo>
                    <a:pt x="99" y="720"/>
                  </a:lnTo>
                  <a:lnTo>
                    <a:pt x="0" y="695"/>
                  </a:lnTo>
                  <a:lnTo>
                    <a:pt x="56" y="420"/>
                  </a:lnTo>
                  <a:lnTo>
                    <a:pt x="74" y="252"/>
                  </a:lnTo>
                  <a:lnTo>
                    <a:pt x="92" y="162"/>
                  </a:lnTo>
                </a:path>
              </a:pathLst>
            </a:custGeom>
            <a:noFill/>
            <a:ln w="3175">
              <a:solidFill>
                <a:srgbClr val="FF0000"/>
              </a:solidFill>
              <a:prstDash val="sysDot"/>
              <a:round/>
              <a:headEnd/>
              <a:tailEnd/>
            </a:ln>
          </p:spPr>
          <p:txBody>
            <a:bodyPr/>
            <a:lstStyle/>
            <a:p>
              <a:endParaRPr lang="en-US"/>
            </a:p>
          </p:txBody>
        </p:sp>
        <p:sp>
          <p:nvSpPr>
            <p:cNvPr id="763939" name="Rectangle 35"/>
            <p:cNvSpPr>
              <a:spLocks noChangeArrowheads="1"/>
            </p:cNvSpPr>
            <p:nvPr/>
          </p:nvSpPr>
          <p:spPr bwMode="auto">
            <a:xfrm>
              <a:off x="3265" y="2806"/>
              <a:ext cx="534" cy="112"/>
            </a:xfrm>
            <a:prstGeom prst="rect">
              <a:avLst/>
            </a:prstGeom>
            <a:noFill/>
            <a:ln w="9525">
              <a:noFill/>
              <a:miter lim="800000"/>
              <a:headEnd/>
              <a:tailEnd/>
            </a:ln>
            <a:effectLst/>
          </p:spPr>
          <p:txBody>
            <a:bodyPr wrap="none" lIns="17772" tIns="25177" rIns="17772" bIns="25177"/>
            <a:lstStyle/>
            <a:p>
              <a:pPr algn="ctr" defTabSz="854075" eaLnBrk="0" hangingPunct="0">
                <a:defRPr/>
              </a:pPr>
              <a:r>
                <a:rPr lang="en-US" sz="900" dirty="0">
                  <a:effectLst>
                    <a:outerShdw blurRad="38100" dist="38100" dir="2700000" algn="tl">
                      <a:srgbClr val="C0C0C0"/>
                    </a:outerShdw>
                  </a:effectLst>
                  <a:latin typeface="Arial" charset="0"/>
                  <a:cs typeface="+mn-cs"/>
                </a:rPr>
                <a:t>NEW MEXICO</a:t>
              </a:r>
              <a:endParaRPr lang="en-US" sz="900" dirty="0">
                <a:solidFill>
                  <a:srgbClr val="FFFFFF"/>
                </a:solidFill>
                <a:effectLst>
                  <a:outerShdw blurRad="38100" dist="38100" dir="2700000" algn="tl">
                    <a:srgbClr val="C0C0C0"/>
                  </a:outerShdw>
                </a:effectLst>
                <a:latin typeface="Arial" charset="0"/>
                <a:cs typeface="+mn-cs"/>
              </a:endParaRPr>
            </a:p>
          </p:txBody>
        </p:sp>
        <p:sp>
          <p:nvSpPr>
            <p:cNvPr id="18502" name="Freeform 36"/>
            <p:cNvSpPr>
              <a:spLocks/>
            </p:cNvSpPr>
            <p:nvPr/>
          </p:nvSpPr>
          <p:spPr bwMode="auto">
            <a:xfrm>
              <a:off x="3188" y="2544"/>
              <a:ext cx="89" cy="630"/>
            </a:xfrm>
            <a:custGeom>
              <a:avLst/>
              <a:gdLst>
                <a:gd name="T0" fmla="*/ 2264 w 84"/>
                <a:gd name="T1" fmla="*/ 0 h 548"/>
                <a:gd name="T2" fmla="*/ 0 w 84"/>
                <a:gd name="T3" fmla="*/ 1548200 h 548"/>
                <a:gd name="T4" fmla="*/ 0 60000 65536"/>
                <a:gd name="T5" fmla="*/ 0 60000 65536"/>
                <a:gd name="T6" fmla="*/ 0 w 84"/>
                <a:gd name="T7" fmla="*/ 0 h 548"/>
                <a:gd name="T8" fmla="*/ 84 w 84"/>
                <a:gd name="T9" fmla="*/ 548 h 548"/>
              </a:gdLst>
              <a:ahLst/>
              <a:cxnLst>
                <a:cxn ang="T4">
                  <a:pos x="T0" y="T1"/>
                </a:cxn>
                <a:cxn ang="T5">
                  <a:pos x="T2" y="T3"/>
                </a:cxn>
              </a:cxnLst>
              <a:rect l="T6" t="T7" r="T8" b="T9"/>
              <a:pathLst>
                <a:path w="84" h="548">
                  <a:moveTo>
                    <a:pt x="84" y="0"/>
                  </a:moveTo>
                  <a:cubicBezTo>
                    <a:pt x="46" y="230"/>
                    <a:pt x="8" y="460"/>
                    <a:pt x="0" y="548"/>
                  </a:cubicBezTo>
                </a:path>
              </a:pathLst>
            </a:custGeom>
            <a:noFill/>
            <a:ln w="12700">
              <a:solidFill>
                <a:schemeClr val="tx1"/>
              </a:solidFill>
              <a:round/>
              <a:headEnd/>
              <a:tailEnd/>
            </a:ln>
          </p:spPr>
          <p:txBody>
            <a:bodyPr/>
            <a:lstStyle/>
            <a:p>
              <a:endParaRPr lang="en-US"/>
            </a:p>
          </p:txBody>
        </p:sp>
        <p:sp>
          <p:nvSpPr>
            <p:cNvPr id="18503" name="Freeform 37"/>
            <p:cNvSpPr>
              <a:spLocks/>
            </p:cNvSpPr>
            <p:nvPr/>
          </p:nvSpPr>
          <p:spPr bwMode="auto">
            <a:xfrm>
              <a:off x="3283" y="2613"/>
              <a:ext cx="551" cy="588"/>
            </a:xfrm>
            <a:custGeom>
              <a:avLst/>
              <a:gdLst>
                <a:gd name="T0" fmla="*/ 6 w 523"/>
                <a:gd name="T1" fmla="*/ 1364591 h 512"/>
                <a:gd name="T2" fmla="*/ 3 w 523"/>
                <a:gd name="T3" fmla="*/ 1289561 h 512"/>
                <a:gd name="T4" fmla="*/ 6 w 523"/>
                <a:gd name="T5" fmla="*/ 1239720 h 512"/>
                <a:gd name="T6" fmla="*/ 744 w 523"/>
                <a:gd name="T7" fmla="*/ 1247839 h 512"/>
                <a:gd name="T8" fmla="*/ 1302 w 523"/>
                <a:gd name="T9" fmla="*/ 1280804 h 512"/>
                <a:gd name="T10" fmla="*/ 2102 w 523"/>
                <a:gd name="T11" fmla="*/ 1294891 h 512"/>
                <a:gd name="T12" fmla="*/ 2069 w 523"/>
                <a:gd name="T13" fmla="*/ 1222200 h 512"/>
                <a:gd name="T14" fmla="*/ 1982 w 523"/>
                <a:gd name="T15" fmla="*/ 1169338 h 512"/>
                <a:gd name="T16" fmla="*/ 3933 w 523"/>
                <a:gd name="T17" fmla="*/ 1175336 h 512"/>
                <a:gd name="T18" fmla="*/ 5392 w 523"/>
                <a:gd name="T19" fmla="*/ 1185680 h 512"/>
                <a:gd name="T20" fmla="*/ 8665 w 523"/>
                <a:gd name="T21" fmla="*/ 1188858 h 512"/>
                <a:gd name="T22" fmla="*/ 10032 w 523"/>
                <a:gd name="T23" fmla="*/ 1199399 h 512"/>
                <a:gd name="T24" fmla="*/ 9897 w 523"/>
                <a:gd name="T25" fmla="*/ 1144338 h 512"/>
                <a:gd name="T26" fmla="*/ 9897 w 523"/>
                <a:gd name="T27" fmla="*/ 921522 h 512"/>
                <a:gd name="T28" fmla="*/ 9978 w 523"/>
                <a:gd name="T29" fmla="*/ 0 h 5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512"/>
                <a:gd name="T47" fmla="*/ 523 w 523"/>
                <a:gd name="T48" fmla="*/ 512 h 5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512">
                  <a:moveTo>
                    <a:pt x="6" y="512"/>
                  </a:moveTo>
                  <a:cubicBezTo>
                    <a:pt x="6" y="507"/>
                    <a:pt x="3" y="491"/>
                    <a:pt x="3" y="483"/>
                  </a:cubicBezTo>
                  <a:cubicBezTo>
                    <a:pt x="3" y="475"/>
                    <a:pt x="0" y="467"/>
                    <a:pt x="6" y="465"/>
                  </a:cubicBezTo>
                  <a:cubicBezTo>
                    <a:pt x="12" y="463"/>
                    <a:pt x="29" y="465"/>
                    <a:pt x="39" y="468"/>
                  </a:cubicBezTo>
                  <a:cubicBezTo>
                    <a:pt x="49" y="471"/>
                    <a:pt x="55" y="477"/>
                    <a:pt x="66" y="480"/>
                  </a:cubicBezTo>
                  <a:cubicBezTo>
                    <a:pt x="77" y="483"/>
                    <a:pt x="102" y="489"/>
                    <a:pt x="108" y="486"/>
                  </a:cubicBezTo>
                  <a:cubicBezTo>
                    <a:pt x="114" y="483"/>
                    <a:pt x="106" y="467"/>
                    <a:pt x="105" y="459"/>
                  </a:cubicBezTo>
                  <a:cubicBezTo>
                    <a:pt x="104" y="451"/>
                    <a:pt x="86" y="441"/>
                    <a:pt x="102" y="438"/>
                  </a:cubicBezTo>
                  <a:cubicBezTo>
                    <a:pt x="118" y="435"/>
                    <a:pt x="172" y="440"/>
                    <a:pt x="201" y="441"/>
                  </a:cubicBezTo>
                  <a:cubicBezTo>
                    <a:pt x="230" y="442"/>
                    <a:pt x="236" y="443"/>
                    <a:pt x="276" y="444"/>
                  </a:cubicBezTo>
                  <a:cubicBezTo>
                    <a:pt x="316" y="445"/>
                    <a:pt x="405" y="446"/>
                    <a:pt x="444" y="447"/>
                  </a:cubicBezTo>
                  <a:cubicBezTo>
                    <a:pt x="483" y="448"/>
                    <a:pt x="503" y="453"/>
                    <a:pt x="513" y="450"/>
                  </a:cubicBezTo>
                  <a:cubicBezTo>
                    <a:pt x="523" y="447"/>
                    <a:pt x="508" y="446"/>
                    <a:pt x="507" y="429"/>
                  </a:cubicBezTo>
                  <a:cubicBezTo>
                    <a:pt x="506" y="412"/>
                    <a:pt x="507" y="416"/>
                    <a:pt x="507" y="345"/>
                  </a:cubicBezTo>
                  <a:cubicBezTo>
                    <a:pt x="507" y="274"/>
                    <a:pt x="510" y="72"/>
                    <a:pt x="510" y="0"/>
                  </a:cubicBezTo>
                </a:path>
              </a:pathLst>
            </a:custGeom>
            <a:noFill/>
            <a:ln w="12700">
              <a:solidFill>
                <a:schemeClr val="tx1"/>
              </a:solidFill>
              <a:round/>
              <a:headEnd/>
              <a:tailEnd/>
            </a:ln>
          </p:spPr>
          <p:txBody>
            <a:bodyPr/>
            <a:lstStyle/>
            <a:p>
              <a:endParaRPr lang="en-US"/>
            </a:p>
          </p:txBody>
        </p:sp>
        <p:sp>
          <p:nvSpPr>
            <p:cNvPr id="18504" name="Freeform 38"/>
            <p:cNvSpPr>
              <a:spLocks/>
            </p:cNvSpPr>
            <p:nvPr/>
          </p:nvSpPr>
          <p:spPr bwMode="auto">
            <a:xfrm>
              <a:off x="3274" y="2558"/>
              <a:ext cx="550" cy="45"/>
            </a:xfrm>
            <a:custGeom>
              <a:avLst/>
              <a:gdLst>
                <a:gd name="T0" fmla="*/ 0 w 523"/>
                <a:gd name="T1" fmla="*/ 0 h 40"/>
                <a:gd name="T2" fmla="*/ 9202 w 523"/>
                <a:gd name="T3" fmla="*/ 32653 h 40"/>
                <a:gd name="T4" fmla="*/ 0 60000 65536"/>
                <a:gd name="T5" fmla="*/ 0 60000 65536"/>
                <a:gd name="T6" fmla="*/ 0 w 523"/>
                <a:gd name="T7" fmla="*/ 0 h 40"/>
                <a:gd name="T8" fmla="*/ 523 w 523"/>
                <a:gd name="T9" fmla="*/ 40 h 40"/>
              </a:gdLst>
              <a:ahLst/>
              <a:cxnLst>
                <a:cxn ang="T4">
                  <a:pos x="T0" y="T1"/>
                </a:cxn>
                <a:cxn ang="T5">
                  <a:pos x="T2" y="T3"/>
                </a:cxn>
              </a:cxnLst>
              <a:rect l="T6" t="T7" r="T8" b="T9"/>
              <a:pathLst>
                <a:path w="523" h="40">
                  <a:moveTo>
                    <a:pt x="0" y="0"/>
                  </a:moveTo>
                  <a:cubicBezTo>
                    <a:pt x="87" y="6"/>
                    <a:pt x="414" y="32"/>
                    <a:pt x="523" y="40"/>
                  </a:cubicBezTo>
                </a:path>
              </a:pathLst>
            </a:custGeom>
            <a:noFill/>
            <a:ln w="12700">
              <a:solidFill>
                <a:schemeClr val="tx1"/>
              </a:solidFill>
              <a:round/>
              <a:headEnd/>
              <a:tailEnd/>
            </a:ln>
          </p:spPr>
          <p:txBody>
            <a:bodyPr/>
            <a:lstStyle/>
            <a:p>
              <a:endParaRPr lang="en-US"/>
            </a:p>
          </p:txBody>
        </p:sp>
        <p:sp>
          <p:nvSpPr>
            <p:cNvPr id="18505" name="Line 39"/>
            <p:cNvSpPr>
              <a:spLocks noChangeShapeType="1"/>
            </p:cNvSpPr>
            <p:nvPr/>
          </p:nvSpPr>
          <p:spPr bwMode="auto">
            <a:xfrm>
              <a:off x="3175" y="3169"/>
              <a:ext cx="102" cy="19"/>
            </a:xfrm>
            <a:prstGeom prst="line">
              <a:avLst/>
            </a:prstGeom>
            <a:noFill/>
            <a:ln w="28575">
              <a:solidFill>
                <a:schemeClr val="tx1"/>
              </a:solidFill>
              <a:round/>
              <a:headEnd/>
              <a:tailEnd/>
            </a:ln>
          </p:spPr>
          <p:txBody>
            <a:bodyPr/>
            <a:lstStyle/>
            <a:p>
              <a:endParaRPr lang="en-US"/>
            </a:p>
          </p:txBody>
        </p:sp>
        <p:sp>
          <p:nvSpPr>
            <p:cNvPr id="18506" name="Freeform 40"/>
            <p:cNvSpPr>
              <a:spLocks/>
            </p:cNvSpPr>
            <p:nvPr/>
          </p:nvSpPr>
          <p:spPr bwMode="auto">
            <a:xfrm>
              <a:off x="2664" y="1864"/>
              <a:ext cx="271" cy="73"/>
            </a:xfrm>
            <a:custGeom>
              <a:avLst/>
              <a:gdLst>
                <a:gd name="T0" fmla="*/ 0 w 258"/>
                <a:gd name="T1" fmla="*/ 0 h 63"/>
                <a:gd name="T2" fmla="*/ 883 w 258"/>
                <a:gd name="T3" fmla="*/ 66666 h 63"/>
                <a:gd name="T4" fmla="*/ 3303 w 258"/>
                <a:gd name="T5" fmla="*/ 229128 h 63"/>
                <a:gd name="T6" fmla="*/ 4231 w 258"/>
                <a:gd name="T7" fmla="*/ 280976 h 63"/>
                <a:gd name="T8" fmla="*/ 0 60000 65536"/>
                <a:gd name="T9" fmla="*/ 0 60000 65536"/>
                <a:gd name="T10" fmla="*/ 0 60000 65536"/>
                <a:gd name="T11" fmla="*/ 0 60000 65536"/>
                <a:gd name="T12" fmla="*/ 0 w 258"/>
                <a:gd name="T13" fmla="*/ 0 h 63"/>
                <a:gd name="T14" fmla="*/ 258 w 258"/>
                <a:gd name="T15" fmla="*/ 63 h 63"/>
              </a:gdLst>
              <a:ahLst/>
              <a:cxnLst>
                <a:cxn ang="T8">
                  <a:pos x="T0" y="T1"/>
                </a:cxn>
                <a:cxn ang="T9">
                  <a:pos x="T2" y="T3"/>
                </a:cxn>
                <a:cxn ang="T10">
                  <a:pos x="T4" y="T5"/>
                </a:cxn>
                <a:cxn ang="T11">
                  <a:pos x="T6" y="T7"/>
                </a:cxn>
              </a:cxnLst>
              <a:rect l="T12" t="T13" r="T14" b="T15"/>
              <a:pathLst>
                <a:path w="258" h="63">
                  <a:moveTo>
                    <a:pt x="0" y="0"/>
                  </a:moveTo>
                  <a:cubicBezTo>
                    <a:pt x="9" y="2"/>
                    <a:pt x="21" y="7"/>
                    <a:pt x="54" y="15"/>
                  </a:cubicBezTo>
                  <a:cubicBezTo>
                    <a:pt x="87" y="23"/>
                    <a:pt x="167" y="43"/>
                    <a:pt x="201" y="51"/>
                  </a:cubicBezTo>
                  <a:cubicBezTo>
                    <a:pt x="235" y="59"/>
                    <a:pt x="246" y="61"/>
                    <a:pt x="258" y="63"/>
                  </a:cubicBezTo>
                </a:path>
              </a:pathLst>
            </a:custGeom>
            <a:noFill/>
            <a:ln w="9525">
              <a:solidFill>
                <a:schemeClr val="tx1"/>
              </a:solidFill>
              <a:round/>
              <a:headEnd/>
              <a:tailEnd/>
            </a:ln>
          </p:spPr>
          <p:txBody>
            <a:bodyPr/>
            <a:lstStyle/>
            <a:p>
              <a:endParaRPr lang="en-US"/>
            </a:p>
          </p:txBody>
        </p:sp>
        <p:sp>
          <p:nvSpPr>
            <p:cNvPr id="18507" name="Freeform 41"/>
            <p:cNvSpPr>
              <a:spLocks/>
            </p:cNvSpPr>
            <p:nvPr/>
          </p:nvSpPr>
          <p:spPr bwMode="auto">
            <a:xfrm>
              <a:off x="2064" y="1709"/>
              <a:ext cx="1260" cy="835"/>
            </a:xfrm>
            <a:custGeom>
              <a:avLst/>
              <a:gdLst>
                <a:gd name="T0" fmla="*/ 234 w 1260"/>
                <a:gd name="T1" fmla="*/ 62 h 835"/>
                <a:gd name="T2" fmla="*/ 88 w 1260"/>
                <a:gd name="T3" fmla="*/ 23 h 835"/>
                <a:gd name="T4" fmla="*/ 78 w 1260"/>
                <a:gd name="T5" fmla="*/ 0 h 835"/>
                <a:gd name="T6" fmla="*/ 66 w 1260"/>
                <a:gd name="T7" fmla="*/ 26 h 835"/>
                <a:gd name="T8" fmla="*/ 52 w 1260"/>
                <a:gd name="T9" fmla="*/ 30 h 835"/>
                <a:gd name="T10" fmla="*/ 52 w 1260"/>
                <a:gd name="T11" fmla="*/ 75 h 835"/>
                <a:gd name="T12" fmla="*/ 3 w 1260"/>
                <a:gd name="T13" fmla="*/ 186 h 835"/>
                <a:gd name="T14" fmla="*/ 0 w 1260"/>
                <a:gd name="T15" fmla="*/ 220 h 835"/>
                <a:gd name="T16" fmla="*/ 11 w 1260"/>
                <a:gd name="T17" fmla="*/ 228 h 835"/>
                <a:gd name="T18" fmla="*/ 0 w 1260"/>
                <a:gd name="T19" fmla="*/ 335 h 835"/>
                <a:gd name="T20" fmla="*/ 33 w 1260"/>
                <a:gd name="T21" fmla="*/ 461 h 835"/>
                <a:gd name="T22" fmla="*/ 55 w 1260"/>
                <a:gd name="T23" fmla="*/ 498 h 835"/>
                <a:gd name="T24" fmla="*/ 85 w 1260"/>
                <a:gd name="T25" fmla="*/ 496 h 835"/>
                <a:gd name="T26" fmla="*/ 107 w 1260"/>
                <a:gd name="T27" fmla="*/ 513 h 835"/>
                <a:gd name="T28" fmla="*/ 85 w 1260"/>
                <a:gd name="T29" fmla="*/ 521 h 835"/>
                <a:gd name="T30" fmla="*/ 78 w 1260"/>
                <a:gd name="T31" fmla="*/ 547 h 835"/>
                <a:gd name="T32" fmla="*/ 66 w 1260"/>
                <a:gd name="T33" fmla="*/ 529 h 835"/>
                <a:gd name="T34" fmla="*/ 52 w 1260"/>
                <a:gd name="T35" fmla="*/ 521 h 835"/>
                <a:gd name="T36" fmla="*/ 52 w 1260"/>
                <a:gd name="T37" fmla="*/ 596 h 835"/>
                <a:gd name="T38" fmla="*/ 85 w 1260"/>
                <a:gd name="T39" fmla="*/ 603 h 835"/>
                <a:gd name="T40" fmla="*/ 88 w 1260"/>
                <a:gd name="T41" fmla="*/ 656 h 835"/>
                <a:gd name="T42" fmla="*/ 71 w 1260"/>
                <a:gd name="T43" fmla="*/ 651 h 835"/>
                <a:gd name="T44" fmla="*/ 100 w 1260"/>
                <a:gd name="T45" fmla="*/ 726 h 835"/>
                <a:gd name="T46" fmla="*/ 152 w 1260"/>
                <a:gd name="T47" fmla="*/ 736 h 835"/>
                <a:gd name="T48" fmla="*/ 183 w 1260"/>
                <a:gd name="T49" fmla="*/ 718 h 835"/>
                <a:gd name="T50" fmla="*/ 212 w 1260"/>
                <a:gd name="T51" fmla="*/ 728 h 835"/>
                <a:gd name="T52" fmla="*/ 245 w 1260"/>
                <a:gd name="T53" fmla="*/ 726 h 835"/>
                <a:gd name="T54" fmla="*/ 265 w 1260"/>
                <a:gd name="T55" fmla="*/ 721 h 835"/>
                <a:gd name="T56" fmla="*/ 303 w 1260"/>
                <a:gd name="T57" fmla="*/ 721 h 835"/>
                <a:gd name="T58" fmla="*/ 332 w 1260"/>
                <a:gd name="T59" fmla="*/ 690 h 835"/>
                <a:gd name="T60" fmla="*/ 357 w 1260"/>
                <a:gd name="T61" fmla="*/ 645 h 835"/>
                <a:gd name="T62" fmla="*/ 354 w 1260"/>
                <a:gd name="T63" fmla="*/ 586 h 835"/>
                <a:gd name="T64" fmla="*/ 341 w 1260"/>
                <a:gd name="T65" fmla="*/ 562 h 835"/>
                <a:gd name="T66" fmla="*/ 398 w 1260"/>
                <a:gd name="T67" fmla="*/ 625 h 835"/>
                <a:gd name="T68" fmla="*/ 464 w 1260"/>
                <a:gd name="T69" fmla="*/ 683 h 835"/>
                <a:gd name="T70" fmla="*/ 594 w 1260"/>
                <a:gd name="T71" fmla="*/ 825 h 835"/>
                <a:gd name="T72" fmla="*/ 628 w 1260"/>
                <a:gd name="T73" fmla="*/ 790 h 835"/>
                <a:gd name="T74" fmla="*/ 660 w 1260"/>
                <a:gd name="T75" fmla="*/ 745 h 835"/>
                <a:gd name="T76" fmla="*/ 682 w 1260"/>
                <a:gd name="T77" fmla="*/ 711 h 835"/>
                <a:gd name="T78" fmla="*/ 695 w 1260"/>
                <a:gd name="T79" fmla="*/ 683 h 835"/>
                <a:gd name="T80" fmla="*/ 717 w 1260"/>
                <a:gd name="T81" fmla="*/ 694 h 835"/>
                <a:gd name="T82" fmla="*/ 771 w 1260"/>
                <a:gd name="T83" fmla="*/ 707 h 835"/>
                <a:gd name="T84" fmla="*/ 764 w 1260"/>
                <a:gd name="T85" fmla="*/ 760 h 835"/>
                <a:gd name="T86" fmla="*/ 822 w 1260"/>
                <a:gd name="T87" fmla="*/ 769 h 835"/>
                <a:gd name="T88" fmla="*/ 859 w 1260"/>
                <a:gd name="T89" fmla="*/ 773 h 835"/>
                <a:gd name="T90" fmla="*/ 995 w 1260"/>
                <a:gd name="T91" fmla="*/ 800 h 835"/>
                <a:gd name="T92" fmla="*/ 1102 w 1260"/>
                <a:gd name="T93" fmla="*/ 818 h 835"/>
                <a:gd name="T94" fmla="*/ 1200 w 1260"/>
                <a:gd name="T95" fmla="*/ 835 h 835"/>
                <a:gd name="T96" fmla="*/ 1213 w 1260"/>
                <a:gd name="T97" fmla="*/ 752 h 835"/>
                <a:gd name="T98" fmla="*/ 1222 w 1260"/>
                <a:gd name="T99" fmla="*/ 666 h 835"/>
                <a:gd name="T100" fmla="*/ 1238 w 1260"/>
                <a:gd name="T101" fmla="*/ 549 h 835"/>
                <a:gd name="T102" fmla="*/ 1260 w 1260"/>
                <a:gd name="T103" fmla="*/ 431 h 835"/>
                <a:gd name="T104" fmla="*/ 1149 w 1260"/>
                <a:gd name="T105" fmla="*/ 404 h 835"/>
                <a:gd name="T106" fmla="*/ 1089 w 1260"/>
                <a:gd name="T107" fmla="*/ 390 h 835"/>
                <a:gd name="T108" fmla="*/ 1102 w 1260"/>
                <a:gd name="T109" fmla="*/ 324 h 835"/>
                <a:gd name="T110" fmla="*/ 1113 w 1260"/>
                <a:gd name="T111" fmla="*/ 277 h 835"/>
                <a:gd name="T112" fmla="*/ 1041 w 1260"/>
                <a:gd name="T113" fmla="*/ 264 h 835"/>
                <a:gd name="T114" fmla="*/ 917 w 1260"/>
                <a:gd name="T115" fmla="*/ 240 h 835"/>
                <a:gd name="T116" fmla="*/ 799 w 1260"/>
                <a:gd name="T117" fmla="*/ 210 h 835"/>
                <a:gd name="T118" fmla="*/ 660 w 1260"/>
                <a:gd name="T119" fmla="*/ 173 h 835"/>
                <a:gd name="T120" fmla="*/ 433 w 1260"/>
                <a:gd name="T121" fmla="*/ 114 h 835"/>
                <a:gd name="T122" fmla="*/ 354 w 1260"/>
                <a:gd name="T123" fmla="*/ 104 h 835"/>
                <a:gd name="T124" fmla="*/ 303 w 1260"/>
                <a:gd name="T125" fmla="*/ 86 h 8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0"/>
                <a:gd name="T190" fmla="*/ 0 h 835"/>
                <a:gd name="T191" fmla="*/ 1260 w 1260"/>
                <a:gd name="T192" fmla="*/ 835 h 8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0" h="835">
                  <a:moveTo>
                    <a:pt x="234" y="62"/>
                  </a:moveTo>
                  <a:lnTo>
                    <a:pt x="88" y="23"/>
                  </a:lnTo>
                  <a:lnTo>
                    <a:pt x="78" y="0"/>
                  </a:lnTo>
                  <a:lnTo>
                    <a:pt x="66" y="26"/>
                  </a:lnTo>
                  <a:lnTo>
                    <a:pt x="52" y="30"/>
                  </a:lnTo>
                  <a:lnTo>
                    <a:pt x="52" y="75"/>
                  </a:lnTo>
                  <a:lnTo>
                    <a:pt x="3" y="186"/>
                  </a:lnTo>
                  <a:lnTo>
                    <a:pt x="0" y="220"/>
                  </a:lnTo>
                  <a:lnTo>
                    <a:pt x="11" y="228"/>
                  </a:lnTo>
                  <a:lnTo>
                    <a:pt x="0" y="335"/>
                  </a:lnTo>
                  <a:lnTo>
                    <a:pt x="33" y="461"/>
                  </a:lnTo>
                  <a:lnTo>
                    <a:pt x="55" y="498"/>
                  </a:lnTo>
                  <a:lnTo>
                    <a:pt x="85" y="496"/>
                  </a:lnTo>
                  <a:lnTo>
                    <a:pt x="107" y="513"/>
                  </a:lnTo>
                  <a:lnTo>
                    <a:pt x="85" y="521"/>
                  </a:lnTo>
                  <a:lnTo>
                    <a:pt x="78" y="547"/>
                  </a:lnTo>
                  <a:lnTo>
                    <a:pt x="66" y="529"/>
                  </a:lnTo>
                  <a:lnTo>
                    <a:pt x="52" y="521"/>
                  </a:lnTo>
                  <a:lnTo>
                    <a:pt x="52" y="596"/>
                  </a:lnTo>
                  <a:lnTo>
                    <a:pt x="85" y="603"/>
                  </a:lnTo>
                  <a:lnTo>
                    <a:pt x="88" y="656"/>
                  </a:lnTo>
                  <a:lnTo>
                    <a:pt x="71" y="651"/>
                  </a:lnTo>
                  <a:lnTo>
                    <a:pt x="100" y="726"/>
                  </a:lnTo>
                  <a:lnTo>
                    <a:pt x="152" y="736"/>
                  </a:lnTo>
                  <a:lnTo>
                    <a:pt x="183" y="718"/>
                  </a:lnTo>
                  <a:lnTo>
                    <a:pt x="212" y="728"/>
                  </a:lnTo>
                  <a:lnTo>
                    <a:pt x="245" y="726"/>
                  </a:lnTo>
                  <a:lnTo>
                    <a:pt x="265" y="721"/>
                  </a:lnTo>
                  <a:lnTo>
                    <a:pt x="303" y="721"/>
                  </a:lnTo>
                  <a:lnTo>
                    <a:pt x="332" y="690"/>
                  </a:lnTo>
                  <a:lnTo>
                    <a:pt x="357" y="645"/>
                  </a:lnTo>
                  <a:lnTo>
                    <a:pt x="354" y="586"/>
                  </a:lnTo>
                  <a:lnTo>
                    <a:pt x="341" y="562"/>
                  </a:lnTo>
                  <a:lnTo>
                    <a:pt x="398" y="625"/>
                  </a:lnTo>
                  <a:lnTo>
                    <a:pt x="464" y="683"/>
                  </a:lnTo>
                  <a:lnTo>
                    <a:pt x="594" y="825"/>
                  </a:lnTo>
                  <a:lnTo>
                    <a:pt x="628" y="790"/>
                  </a:lnTo>
                  <a:lnTo>
                    <a:pt x="660" y="745"/>
                  </a:lnTo>
                  <a:lnTo>
                    <a:pt x="682" y="711"/>
                  </a:lnTo>
                  <a:lnTo>
                    <a:pt x="695" y="683"/>
                  </a:lnTo>
                  <a:lnTo>
                    <a:pt x="717" y="694"/>
                  </a:lnTo>
                  <a:lnTo>
                    <a:pt x="771" y="707"/>
                  </a:lnTo>
                  <a:lnTo>
                    <a:pt x="764" y="760"/>
                  </a:lnTo>
                  <a:lnTo>
                    <a:pt x="822" y="769"/>
                  </a:lnTo>
                  <a:lnTo>
                    <a:pt x="859" y="773"/>
                  </a:lnTo>
                  <a:lnTo>
                    <a:pt x="995" y="800"/>
                  </a:lnTo>
                  <a:lnTo>
                    <a:pt x="1102" y="818"/>
                  </a:lnTo>
                  <a:lnTo>
                    <a:pt x="1200" y="835"/>
                  </a:lnTo>
                  <a:lnTo>
                    <a:pt x="1213" y="752"/>
                  </a:lnTo>
                  <a:lnTo>
                    <a:pt x="1222" y="666"/>
                  </a:lnTo>
                  <a:lnTo>
                    <a:pt x="1238" y="549"/>
                  </a:lnTo>
                  <a:lnTo>
                    <a:pt x="1260" y="431"/>
                  </a:lnTo>
                  <a:lnTo>
                    <a:pt x="1149" y="404"/>
                  </a:lnTo>
                  <a:lnTo>
                    <a:pt x="1089" y="390"/>
                  </a:lnTo>
                  <a:lnTo>
                    <a:pt x="1102" y="324"/>
                  </a:lnTo>
                  <a:lnTo>
                    <a:pt x="1113" y="277"/>
                  </a:lnTo>
                  <a:lnTo>
                    <a:pt x="1041" y="264"/>
                  </a:lnTo>
                  <a:lnTo>
                    <a:pt x="917" y="240"/>
                  </a:lnTo>
                  <a:lnTo>
                    <a:pt x="799" y="210"/>
                  </a:lnTo>
                  <a:lnTo>
                    <a:pt x="660" y="173"/>
                  </a:lnTo>
                  <a:lnTo>
                    <a:pt x="433" y="114"/>
                  </a:lnTo>
                  <a:lnTo>
                    <a:pt x="354" y="104"/>
                  </a:lnTo>
                  <a:lnTo>
                    <a:pt x="303" y="86"/>
                  </a:lnTo>
                </a:path>
              </a:pathLst>
            </a:custGeom>
            <a:solidFill>
              <a:srgbClr val="00FF00"/>
            </a:solidFill>
            <a:ln w="15875" cap="rnd">
              <a:noFill/>
              <a:round/>
              <a:headEnd type="none" w="sm" len="sm"/>
              <a:tailEnd type="none" w="sm" len="sm"/>
            </a:ln>
          </p:spPr>
          <p:txBody>
            <a:bodyPr/>
            <a:lstStyle/>
            <a:p>
              <a:endParaRPr lang="en-US"/>
            </a:p>
          </p:txBody>
        </p:sp>
        <p:sp>
          <p:nvSpPr>
            <p:cNvPr id="18508" name="Freeform 42"/>
            <p:cNvSpPr>
              <a:spLocks/>
            </p:cNvSpPr>
            <p:nvPr/>
          </p:nvSpPr>
          <p:spPr bwMode="auto">
            <a:xfrm>
              <a:off x="2668" y="2474"/>
              <a:ext cx="609" cy="702"/>
            </a:xfrm>
            <a:custGeom>
              <a:avLst/>
              <a:gdLst>
                <a:gd name="T0" fmla="*/ 1 w 892"/>
                <a:gd name="T1" fmla="*/ 0 h 1062"/>
                <a:gd name="T2" fmla="*/ 1 w 892"/>
                <a:gd name="T3" fmla="*/ 1 h 1062"/>
                <a:gd name="T4" fmla="*/ 1 w 892"/>
                <a:gd name="T5" fmla="*/ 1 h 1062"/>
                <a:gd name="T6" fmla="*/ 1 w 892"/>
                <a:gd name="T7" fmla="*/ 1 h 1062"/>
                <a:gd name="T8" fmla="*/ 1 w 892"/>
                <a:gd name="T9" fmla="*/ 1 h 1062"/>
                <a:gd name="T10" fmla="*/ 0 w 892"/>
                <a:gd name="T11" fmla="*/ 1 h 1062"/>
                <a:gd name="T12" fmla="*/ 1 w 892"/>
                <a:gd name="T13" fmla="*/ 1 h 1062"/>
                <a:gd name="T14" fmla="*/ 1 w 892"/>
                <a:gd name="T15" fmla="*/ 1 h 1062"/>
                <a:gd name="T16" fmla="*/ 1 w 892"/>
                <a:gd name="T17" fmla="*/ 1 h 1062"/>
                <a:gd name="T18" fmla="*/ 1 w 892"/>
                <a:gd name="T19" fmla="*/ 1 h 1062"/>
                <a:gd name="T20" fmla="*/ 1 w 892"/>
                <a:gd name="T21" fmla="*/ 1 h 1062"/>
                <a:gd name="T22" fmla="*/ 1 w 892"/>
                <a:gd name="T23" fmla="*/ 1 h 1062"/>
                <a:gd name="T24" fmla="*/ 1 w 892"/>
                <a:gd name="T25" fmla="*/ 1 h 1062"/>
                <a:gd name="T26" fmla="*/ 1 w 892"/>
                <a:gd name="T27" fmla="*/ 1 h 1062"/>
                <a:gd name="T28" fmla="*/ 1 w 892"/>
                <a:gd name="T29" fmla="*/ 1 h 1062"/>
                <a:gd name="T30" fmla="*/ 1 w 892"/>
                <a:gd name="T31" fmla="*/ 1 h 1062"/>
                <a:gd name="T32" fmla="*/ 1 w 892"/>
                <a:gd name="T33" fmla="*/ 1 h 1062"/>
                <a:gd name="T34" fmla="*/ 1 w 892"/>
                <a:gd name="T35" fmla="*/ 1 h 1062"/>
                <a:gd name="T36" fmla="*/ 1 w 892"/>
                <a:gd name="T37" fmla="*/ 1 h 1062"/>
                <a:gd name="T38" fmla="*/ 1 w 892"/>
                <a:gd name="T39" fmla="*/ 1 h 1062"/>
                <a:gd name="T40" fmla="*/ 1 w 892"/>
                <a:gd name="T41" fmla="*/ 0 h 10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2"/>
                <a:gd name="T64" fmla="*/ 0 h 1062"/>
                <a:gd name="T65" fmla="*/ 892 w 892"/>
                <a:gd name="T66" fmla="*/ 1062 h 10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2" h="1062">
                  <a:moveTo>
                    <a:pt x="239" y="0"/>
                  </a:moveTo>
                  <a:lnTo>
                    <a:pt x="891" y="118"/>
                  </a:lnTo>
                  <a:lnTo>
                    <a:pt x="760" y="1061"/>
                  </a:lnTo>
                  <a:lnTo>
                    <a:pt x="738" y="1061"/>
                  </a:lnTo>
                  <a:lnTo>
                    <a:pt x="472" y="1016"/>
                  </a:lnTo>
                  <a:lnTo>
                    <a:pt x="0" y="741"/>
                  </a:lnTo>
                  <a:lnTo>
                    <a:pt x="44" y="683"/>
                  </a:lnTo>
                  <a:lnTo>
                    <a:pt x="59" y="640"/>
                  </a:lnTo>
                  <a:lnTo>
                    <a:pt x="59" y="572"/>
                  </a:lnTo>
                  <a:lnTo>
                    <a:pt x="97" y="544"/>
                  </a:lnTo>
                  <a:lnTo>
                    <a:pt x="97" y="499"/>
                  </a:lnTo>
                  <a:lnTo>
                    <a:pt x="130" y="471"/>
                  </a:lnTo>
                  <a:lnTo>
                    <a:pt x="130" y="398"/>
                  </a:lnTo>
                  <a:lnTo>
                    <a:pt x="119" y="387"/>
                  </a:lnTo>
                  <a:lnTo>
                    <a:pt x="119" y="353"/>
                  </a:lnTo>
                  <a:lnTo>
                    <a:pt x="119" y="297"/>
                  </a:lnTo>
                  <a:lnTo>
                    <a:pt x="130" y="174"/>
                  </a:lnTo>
                  <a:lnTo>
                    <a:pt x="211" y="174"/>
                  </a:lnTo>
                  <a:lnTo>
                    <a:pt x="228" y="78"/>
                  </a:lnTo>
                  <a:lnTo>
                    <a:pt x="239" y="16"/>
                  </a:lnTo>
                  <a:lnTo>
                    <a:pt x="239" y="0"/>
                  </a:lnTo>
                </a:path>
              </a:pathLst>
            </a:custGeom>
            <a:solidFill>
              <a:srgbClr val="FFBB00"/>
            </a:solidFill>
            <a:ln w="9525" cap="rnd">
              <a:solidFill>
                <a:schemeClr val="tx1"/>
              </a:solidFill>
              <a:round/>
              <a:headEnd/>
              <a:tailEnd/>
            </a:ln>
          </p:spPr>
          <p:txBody>
            <a:bodyPr/>
            <a:lstStyle/>
            <a:p>
              <a:endParaRPr lang="en-US"/>
            </a:p>
          </p:txBody>
        </p:sp>
        <p:sp>
          <p:nvSpPr>
            <p:cNvPr id="18509" name="Freeform 43"/>
            <p:cNvSpPr>
              <a:spLocks/>
            </p:cNvSpPr>
            <p:nvPr/>
          </p:nvSpPr>
          <p:spPr bwMode="auto">
            <a:xfrm>
              <a:off x="2668" y="1441"/>
              <a:ext cx="569" cy="538"/>
            </a:xfrm>
            <a:custGeom>
              <a:avLst/>
              <a:gdLst>
                <a:gd name="T0" fmla="*/ 1 w 833"/>
                <a:gd name="T1" fmla="*/ 0 h 814"/>
                <a:gd name="T2" fmla="*/ 1 w 833"/>
                <a:gd name="T3" fmla="*/ 1 h 814"/>
                <a:gd name="T4" fmla="*/ 1 w 833"/>
                <a:gd name="T5" fmla="*/ 1 h 814"/>
                <a:gd name="T6" fmla="*/ 1 w 833"/>
                <a:gd name="T7" fmla="*/ 1 h 814"/>
                <a:gd name="T8" fmla="*/ 1 w 833"/>
                <a:gd name="T9" fmla="*/ 1 h 814"/>
                <a:gd name="T10" fmla="*/ 1 w 833"/>
                <a:gd name="T11" fmla="*/ 1 h 814"/>
                <a:gd name="T12" fmla="*/ 1 w 833"/>
                <a:gd name="T13" fmla="*/ 1 h 814"/>
                <a:gd name="T14" fmla="*/ 1 w 833"/>
                <a:gd name="T15" fmla="*/ 1 h 814"/>
                <a:gd name="T16" fmla="*/ 1 w 833"/>
                <a:gd name="T17" fmla="*/ 1 h 814"/>
                <a:gd name="T18" fmla="*/ 1 w 833"/>
                <a:gd name="T19" fmla="*/ 1 h 814"/>
                <a:gd name="T20" fmla="*/ 1 w 833"/>
                <a:gd name="T21" fmla="*/ 1 h 814"/>
                <a:gd name="T22" fmla="*/ 1 w 833"/>
                <a:gd name="T23" fmla="*/ 1 h 814"/>
                <a:gd name="T24" fmla="*/ 1 w 833"/>
                <a:gd name="T25" fmla="*/ 1 h 814"/>
                <a:gd name="T26" fmla="*/ 1 w 833"/>
                <a:gd name="T27" fmla="*/ 1 h 814"/>
                <a:gd name="T28" fmla="*/ 0 w 833"/>
                <a:gd name="T29" fmla="*/ 1 h 814"/>
                <a:gd name="T30" fmla="*/ 1 w 833"/>
                <a:gd name="T31" fmla="*/ 1 h 814"/>
                <a:gd name="T32" fmla="*/ 1 w 833"/>
                <a:gd name="T33" fmla="*/ 1 h 814"/>
                <a:gd name="T34" fmla="*/ 1 w 833"/>
                <a:gd name="T35" fmla="*/ 1 h 814"/>
                <a:gd name="T36" fmla="*/ 1 w 833"/>
                <a:gd name="T37" fmla="*/ 1 h 814"/>
                <a:gd name="T38" fmla="*/ 1 w 833"/>
                <a:gd name="T39" fmla="*/ 1 h 814"/>
                <a:gd name="T40" fmla="*/ 1 w 833"/>
                <a:gd name="T41" fmla="*/ 1 h 814"/>
                <a:gd name="T42" fmla="*/ 1 w 833"/>
                <a:gd name="T43" fmla="*/ 0 h 814"/>
                <a:gd name="T44" fmla="*/ 1 w 833"/>
                <a:gd name="T45" fmla="*/ 0 h 8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3"/>
                <a:gd name="T70" fmla="*/ 0 h 814"/>
                <a:gd name="T71" fmla="*/ 833 w 833"/>
                <a:gd name="T72" fmla="*/ 814 h 8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3" h="814">
                  <a:moveTo>
                    <a:pt x="500" y="0"/>
                  </a:moveTo>
                  <a:lnTo>
                    <a:pt x="500" y="11"/>
                  </a:lnTo>
                  <a:lnTo>
                    <a:pt x="467" y="55"/>
                  </a:lnTo>
                  <a:lnTo>
                    <a:pt x="467" y="128"/>
                  </a:lnTo>
                  <a:lnTo>
                    <a:pt x="522" y="128"/>
                  </a:lnTo>
                  <a:lnTo>
                    <a:pt x="581" y="252"/>
                  </a:lnTo>
                  <a:lnTo>
                    <a:pt x="581" y="330"/>
                  </a:lnTo>
                  <a:lnTo>
                    <a:pt x="614" y="330"/>
                  </a:lnTo>
                  <a:lnTo>
                    <a:pt x="717" y="330"/>
                  </a:lnTo>
                  <a:lnTo>
                    <a:pt x="755" y="330"/>
                  </a:lnTo>
                  <a:lnTo>
                    <a:pt x="772" y="330"/>
                  </a:lnTo>
                  <a:lnTo>
                    <a:pt x="832" y="426"/>
                  </a:lnTo>
                  <a:lnTo>
                    <a:pt x="755" y="813"/>
                  </a:lnTo>
                  <a:lnTo>
                    <a:pt x="391" y="740"/>
                  </a:lnTo>
                  <a:lnTo>
                    <a:pt x="0" y="644"/>
                  </a:lnTo>
                  <a:lnTo>
                    <a:pt x="92" y="369"/>
                  </a:lnTo>
                  <a:lnTo>
                    <a:pt x="124" y="285"/>
                  </a:lnTo>
                  <a:lnTo>
                    <a:pt x="114" y="252"/>
                  </a:lnTo>
                  <a:lnTo>
                    <a:pt x="207" y="168"/>
                  </a:lnTo>
                  <a:lnTo>
                    <a:pt x="207" y="55"/>
                  </a:lnTo>
                  <a:lnTo>
                    <a:pt x="233" y="55"/>
                  </a:lnTo>
                  <a:lnTo>
                    <a:pt x="233" y="0"/>
                  </a:lnTo>
                  <a:lnTo>
                    <a:pt x="500" y="0"/>
                  </a:lnTo>
                </a:path>
              </a:pathLst>
            </a:custGeom>
            <a:noFill/>
            <a:ln w="12699" cap="rnd">
              <a:solidFill>
                <a:srgbClr val="FFFFFF"/>
              </a:solidFill>
              <a:round/>
              <a:headEnd/>
              <a:tailEnd/>
            </a:ln>
          </p:spPr>
          <p:txBody>
            <a:bodyPr/>
            <a:lstStyle/>
            <a:p>
              <a:endParaRPr lang="en-US"/>
            </a:p>
          </p:txBody>
        </p:sp>
        <p:sp>
          <p:nvSpPr>
            <p:cNvPr id="18510" name="Freeform 44"/>
            <p:cNvSpPr>
              <a:spLocks/>
            </p:cNvSpPr>
            <p:nvPr/>
          </p:nvSpPr>
          <p:spPr bwMode="auto">
            <a:xfrm>
              <a:off x="2165" y="2205"/>
              <a:ext cx="795" cy="714"/>
            </a:xfrm>
            <a:custGeom>
              <a:avLst/>
              <a:gdLst>
                <a:gd name="T0" fmla="*/ 1 w 795"/>
                <a:gd name="T1" fmla="*/ 210 h 714"/>
                <a:gd name="T2" fmla="*/ 37 w 795"/>
                <a:gd name="T3" fmla="*/ 321 h 714"/>
                <a:gd name="T4" fmla="*/ 37 w 795"/>
                <a:gd name="T5" fmla="*/ 413 h 714"/>
                <a:gd name="T6" fmla="*/ 134 w 795"/>
                <a:gd name="T7" fmla="*/ 439 h 714"/>
                <a:gd name="T8" fmla="*/ 148 w 795"/>
                <a:gd name="T9" fmla="*/ 483 h 714"/>
                <a:gd name="T10" fmla="*/ 215 w 795"/>
                <a:gd name="T11" fmla="*/ 502 h 714"/>
                <a:gd name="T12" fmla="*/ 245 w 795"/>
                <a:gd name="T13" fmla="*/ 517 h 714"/>
                <a:gd name="T14" fmla="*/ 245 w 795"/>
                <a:gd name="T15" fmla="*/ 531 h 714"/>
                <a:gd name="T16" fmla="*/ 267 w 795"/>
                <a:gd name="T17" fmla="*/ 531 h 714"/>
                <a:gd name="T18" fmla="*/ 293 w 795"/>
                <a:gd name="T19" fmla="*/ 599 h 714"/>
                <a:gd name="T20" fmla="*/ 275 w 795"/>
                <a:gd name="T21" fmla="*/ 647 h 714"/>
                <a:gd name="T22" fmla="*/ 293 w 795"/>
                <a:gd name="T23" fmla="*/ 692 h 714"/>
                <a:gd name="T24" fmla="*/ 545 w 795"/>
                <a:gd name="T25" fmla="*/ 714 h 714"/>
                <a:gd name="T26" fmla="*/ 545 w 795"/>
                <a:gd name="T27" fmla="*/ 647 h 714"/>
                <a:gd name="T28" fmla="*/ 572 w 795"/>
                <a:gd name="T29" fmla="*/ 629 h 714"/>
                <a:gd name="T30" fmla="*/ 572 w 795"/>
                <a:gd name="T31" fmla="*/ 599 h 714"/>
                <a:gd name="T32" fmla="*/ 594 w 795"/>
                <a:gd name="T33" fmla="*/ 579 h 714"/>
                <a:gd name="T34" fmla="*/ 594 w 795"/>
                <a:gd name="T35" fmla="*/ 531 h 714"/>
                <a:gd name="T36" fmla="*/ 587 w 795"/>
                <a:gd name="T37" fmla="*/ 524 h 714"/>
                <a:gd name="T38" fmla="*/ 587 w 795"/>
                <a:gd name="T39" fmla="*/ 453 h 714"/>
                <a:gd name="T40" fmla="*/ 594 w 795"/>
                <a:gd name="T41" fmla="*/ 464 h 714"/>
                <a:gd name="T42" fmla="*/ 594 w 795"/>
                <a:gd name="T43" fmla="*/ 383 h 714"/>
                <a:gd name="T44" fmla="*/ 651 w 795"/>
                <a:gd name="T45" fmla="*/ 383 h 714"/>
                <a:gd name="T46" fmla="*/ 724 w 795"/>
                <a:gd name="T47" fmla="*/ 364 h 714"/>
                <a:gd name="T48" fmla="*/ 795 w 795"/>
                <a:gd name="T49" fmla="*/ 293 h 714"/>
                <a:gd name="T50" fmla="*/ 669 w 795"/>
                <a:gd name="T51" fmla="*/ 264 h 714"/>
                <a:gd name="T52" fmla="*/ 684 w 795"/>
                <a:gd name="T53" fmla="*/ 182 h 714"/>
                <a:gd name="T54" fmla="*/ 697 w 795"/>
                <a:gd name="T55" fmla="*/ 117 h 714"/>
                <a:gd name="T56" fmla="*/ 711 w 795"/>
                <a:gd name="T57" fmla="*/ 15 h 714"/>
                <a:gd name="T58" fmla="*/ 624 w 795"/>
                <a:gd name="T59" fmla="*/ 0 h 714"/>
                <a:gd name="T60" fmla="*/ 615 w 795"/>
                <a:gd name="T61" fmla="*/ 45 h 714"/>
                <a:gd name="T62" fmla="*/ 552 w 795"/>
                <a:gd name="T63" fmla="*/ 32 h 714"/>
                <a:gd name="T64" fmla="*/ 494 w 795"/>
                <a:gd name="T65" fmla="*/ 332 h 714"/>
                <a:gd name="T66" fmla="*/ 348 w 795"/>
                <a:gd name="T67" fmla="*/ 153 h 714"/>
                <a:gd name="T68" fmla="*/ 280 w 795"/>
                <a:gd name="T69" fmla="*/ 54 h 714"/>
                <a:gd name="T70" fmla="*/ 205 w 795"/>
                <a:gd name="T71" fmla="*/ 47 h 714"/>
                <a:gd name="T72" fmla="*/ 229 w 795"/>
                <a:gd name="T73" fmla="*/ 84 h 714"/>
                <a:gd name="T74" fmla="*/ 227 w 795"/>
                <a:gd name="T75" fmla="*/ 187 h 714"/>
                <a:gd name="T76" fmla="*/ 195 w 795"/>
                <a:gd name="T77" fmla="*/ 221 h 714"/>
                <a:gd name="T78" fmla="*/ 0 w 795"/>
                <a:gd name="T79" fmla="*/ 221 h 7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5"/>
                <a:gd name="T121" fmla="*/ 0 h 714"/>
                <a:gd name="T122" fmla="*/ 795 w 795"/>
                <a:gd name="T123" fmla="*/ 714 h 7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5" h="714">
                  <a:moveTo>
                    <a:pt x="1" y="210"/>
                  </a:moveTo>
                  <a:lnTo>
                    <a:pt x="37" y="321"/>
                  </a:lnTo>
                  <a:lnTo>
                    <a:pt x="37" y="413"/>
                  </a:lnTo>
                  <a:lnTo>
                    <a:pt x="134" y="439"/>
                  </a:lnTo>
                  <a:lnTo>
                    <a:pt x="148" y="483"/>
                  </a:lnTo>
                  <a:lnTo>
                    <a:pt x="215" y="502"/>
                  </a:lnTo>
                  <a:lnTo>
                    <a:pt x="245" y="517"/>
                  </a:lnTo>
                  <a:lnTo>
                    <a:pt x="245" y="531"/>
                  </a:lnTo>
                  <a:lnTo>
                    <a:pt x="267" y="531"/>
                  </a:lnTo>
                  <a:lnTo>
                    <a:pt x="293" y="599"/>
                  </a:lnTo>
                  <a:lnTo>
                    <a:pt x="275" y="647"/>
                  </a:lnTo>
                  <a:lnTo>
                    <a:pt x="293" y="692"/>
                  </a:lnTo>
                  <a:lnTo>
                    <a:pt x="545" y="714"/>
                  </a:lnTo>
                  <a:lnTo>
                    <a:pt x="545" y="647"/>
                  </a:lnTo>
                  <a:lnTo>
                    <a:pt x="572" y="629"/>
                  </a:lnTo>
                  <a:lnTo>
                    <a:pt x="572" y="599"/>
                  </a:lnTo>
                  <a:lnTo>
                    <a:pt x="594" y="579"/>
                  </a:lnTo>
                  <a:lnTo>
                    <a:pt x="594" y="531"/>
                  </a:lnTo>
                  <a:lnTo>
                    <a:pt x="587" y="524"/>
                  </a:lnTo>
                  <a:lnTo>
                    <a:pt x="587" y="453"/>
                  </a:lnTo>
                  <a:lnTo>
                    <a:pt x="594" y="464"/>
                  </a:lnTo>
                  <a:lnTo>
                    <a:pt x="594" y="383"/>
                  </a:lnTo>
                  <a:lnTo>
                    <a:pt x="651" y="383"/>
                  </a:lnTo>
                  <a:lnTo>
                    <a:pt x="724" y="364"/>
                  </a:lnTo>
                  <a:lnTo>
                    <a:pt x="795" y="293"/>
                  </a:lnTo>
                  <a:lnTo>
                    <a:pt x="669" y="264"/>
                  </a:lnTo>
                  <a:lnTo>
                    <a:pt x="684" y="182"/>
                  </a:lnTo>
                  <a:lnTo>
                    <a:pt x="697" y="117"/>
                  </a:lnTo>
                  <a:lnTo>
                    <a:pt x="711" y="15"/>
                  </a:lnTo>
                  <a:lnTo>
                    <a:pt x="624" y="0"/>
                  </a:lnTo>
                  <a:lnTo>
                    <a:pt x="615" y="45"/>
                  </a:lnTo>
                  <a:lnTo>
                    <a:pt x="552" y="32"/>
                  </a:lnTo>
                  <a:lnTo>
                    <a:pt x="494" y="332"/>
                  </a:lnTo>
                  <a:lnTo>
                    <a:pt x="348" y="153"/>
                  </a:lnTo>
                  <a:lnTo>
                    <a:pt x="280" y="54"/>
                  </a:lnTo>
                  <a:lnTo>
                    <a:pt x="205" y="47"/>
                  </a:lnTo>
                  <a:lnTo>
                    <a:pt x="229" y="84"/>
                  </a:lnTo>
                  <a:lnTo>
                    <a:pt x="227" y="187"/>
                  </a:lnTo>
                  <a:lnTo>
                    <a:pt x="195" y="221"/>
                  </a:lnTo>
                  <a:lnTo>
                    <a:pt x="0" y="221"/>
                  </a:lnTo>
                </a:path>
              </a:pathLst>
            </a:custGeom>
            <a:solidFill>
              <a:srgbClr val="FFBB00"/>
            </a:solidFill>
            <a:ln w="9525" cap="rnd">
              <a:noFill/>
              <a:round/>
              <a:headEnd/>
              <a:tailEnd/>
            </a:ln>
          </p:spPr>
          <p:txBody>
            <a:bodyPr/>
            <a:lstStyle/>
            <a:p>
              <a:endParaRPr lang="en-US"/>
            </a:p>
          </p:txBody>
        </p:sp>
        <p:sp>
          <p:nvSpPr>
            <p:cNvPr id="18511" name="Freeform 45"/>
            <p:cNvSpPr>
              <a:spLocks/>
            </p:cNvSpPr>
            <p:nvPr/>
          </p:nvSpPr>
          <p:spPr bwMode="auto">
            <a:xfrm>
              <a:off x="2160" y="1784"/>
              <a:ext cx="1398" cy="860"/>
            </a:xfrm>
            <a:custGeom>
              <a:avLst/>
              <a:gdLst>
                <a:gd name="T0" fmla="*/ 160 w 1398"/>
                <a:gd name="T1" fmla="*/ 690 h 860"/>
                <a:gd name="T2" fmla="*/ 109 w 1398"/>
                <a:gd name="T3" fmla="*/ 533 h 860"/>
                <a:gd name="T4" fmla="*/ 88 w 1398"/>
                <a:gd name="T5" fmla="*/ 391 h 860"/>
                <a:gd name="T6" fmla="*/ 13 w 1398"/>
                <a:gd name="T7" fmla="*/ 294 h 860"/>
                <a:gd name="T8" fmla="*/ 51 w 1398"/>
                <a:gd name="T9" fmla="*/ 230 h 860"/>
                <a:gd name="T10" fmla="*/ 34 w 1398"/>
                <a:gd name="T11" fmla="*/ 161 h 860"/>
                <a:gd name="T12" fmla="*/ 88 w 1398"/>
                <a:gd name="T13" fmla="*/ 83 h 860"/>
                <a:gd name="T14" fmla="*/ 202 w 1398"/>
                <a:gd name="T15" fmla="*/ 46 h 860"/>
                <a:gd name="T16" fmla="*/ 221 w 1398"/>
                <a:gd name="T17" fmla="*/ 7 h 860"/>
                <a:gd name="T18" fmla="*/ 295 w 1398"/>
                <a:gd name="T19" fmla="*/ 33 h 860"/>
                <a:gd name="T20" fmla="*/ 321 w 1398"/>
                <a:gd name="T21" fmla="*/ 89 h 860"/>
                <a:gd name="T22" fmla="*/ 370 w 1398"/>
                <a:gd name="T23" fmla="*/ 89 h 860"/>
                <a:gd name="T24" fmla="*/ 377 w 1398"/>
                <a:gd name="T25" fmla="*/ 55 h 860"/>
                <a:gd name="T26" fmla="*/ 407 w 1398"/>
                <a:gd name="T27" fmla="*/ 55 h 860"/>
                <a:gd name="T28" fmla="*/ 447 w 1398"/>
                <a:gd name="T29" fmla="*/ 118 h 860"/>
                <a:gd name="T30" fmla="*/ 488 w 1398"/>
                <a:gd name="T31" fmla="*/ 175 h 860"/>
                <a:gd name="T32" fmla="*/ 541 w 1398"/>
                <a:gd name="T33" fmla="*/ 160 h 860"/>
                <a:gd name="T34" fmla="*/ 607 w 1398"/>
                <a:gd name="T35" fmla="*/ 148 h 860"/>
                <a:gd name="T36" fmla="*/ 681 w 1398"/>
                <a:gd name="T37" fmla="*/ 148 h 860"/>
                <a:gd name="T38" fmla="*/ 741 w 1398"/>
                <a:gd name="T39" fmla="*/ 160 h 860"/>
                <a:gd name="T40" fmla="*/ 815 w 1398"/>
                <a:gd name="T41" fmla="*/ 118 h 860"/>
                <a:gd name="T42" fmla="*/ 863 w 1398"/>
                <a:gd name="T43" fmla="*/ 115 h 860"/>
                <a:gd name="T44" fmla="*/ 919 w 1398"/>
                <a:gd name="T45" fmla="*/ 70 h 860"/>
                <a:gd name="T46" fmla="*/ 975 w 1398"/>
                <a:gd name="T47" fmla="*/ 89 h 860"/>
                <a:gd name="T48" fmla="*/ 1053 w 1398"/>
                <a:gd name="T49" fmla="*/ 33 h 860"/>
                <a:gd name="T50" fmla="*/ 1109 w 1398"/>
                <a:gd name="T51" fmla="*/ 82 h 860"/>
                <a:gd name="T52" fmla="*/ 1134 w 1398"/>
                <a:gd name="T53" fmla="*/ 148 h 860"/>
                <a:gd name="T54" fmla="*/ 1227 w 1398"/>
                <a:gd name="T55" fmla="*/ 215 h 860"/>
                <a:gd name="T56" fmla="*/ 1283 w 1398"/>
                <a:gd name="T57" fmla="*/ 301 h 860"/>
                <a:gd name="T58" fmla="*/ 1320 w 1398"/>
                <a:gd name="T59" fmla="*/ 408 h 860"/>
                <a:gd name="T60" fmla="*/ 1386 w 1398"/>
                <a:gd name="T61" fmla="*/ 390 h 860"/>
                <a:gd name="T62" fmla="*/ 1386 w 1398"/>
                <a:gd name="T63" fmla="*/ 468 h 860"/>
                <a:gd name="T64" fmla="*/ 1346 w 1398"/>
                <a:gd name="T65" fmla="*/ 543 h 860"/>
                <a:gd name="T66" fmla="*/ 1378 w 1398"/>
                <a:gd name="T67" fmla="*/ 636 h 860"/>
                <a:gd name="T68" fmla="*/ 1254 w 1398"/>
                <a:gd name="T69" fmla="*/ 664 h 860"/>
                <a:gd name="T70" fmla="*/ 1186 w 1398"/>
                <a:gd name="T71" fmla="*/ 683 h 860"/>
                <a:gd name="T72" fmla="*/ 1301 w 1398"/>
                <a:gd name="T73" fmla="*/ 724 h 860"/>
                <a:gd name="T74" fmla="*/ 1061 w 1398"/>
                <a:gd name="T75" fmla="*/ 860 h 860"/>
                <a:gd name="T76" fmla="*/ 975 w 1398"/>
                <a:gd name="T77" fmla="*/ 836 h 860"/>
                <a:gd name="T78" fmla="*/ 926 w 1398"/>
                <a:gd name="T79" fmla="*/ 780 h 860"/>
                <a:gd name="T80" fmla="*/ 871 w 1398"/>
                <a:gd name="T81" fmla="*/ 754 h 860"/>
                <a:gd name="T82" fmla="*/ 815 w 1398"/>
                <a:gd name="T83" fmla="*/ 788 h 860"/>
                <a:gd name="T84" fmla="*/ 775 w 1398"/>
                <a:gd name="T85" fmla="*/ 731 h 860"/>
                <a:gd name="T86" fmla="*/ 759 w 1398"/>
                <a:gd name="T87" fmla="*/ 658 h 860"/>
                <a:gd name="T88" fmla="*/ 688 w 1398"/>
                <a:gd name="T89" fmla="*/ 639 h 860"/>
                <a:gd name="T90" fmla="*/ 615 w 1398"/>
                <a:gd name="T91" fmla="*/ 613 h 860"/>
                <a:gd name="T92" fmla="*/ 596 w 1398"/>
                <a:gd name="T93" fmla="*/ 516 h 860"/>
                <a:gd name="T94" fmla="*/ 566 w 1398"/>
                <a:gd name="T95" fmla="*/ 408 h 860"/>
                <a:gd name="T96" fmla="*/ 511 w 1398"/>
                <a:gd name="T97" fmla="*/ 435 h 860"/>
                <a:gd name="T98" fmla="*/ 447 w 1398"/>
                <a:gd name="T99" fmla="*/ 430 h 860"/>
                <a:gd name="T100" fmla="*/ 428 w 1398"/>
                <a:gd name="T101" fmla="*/ 375 h 860"/>
                <a:gd name="T102" fmla="*/ 392 w 1398"/>
                <a:gd name="T103" fmla="*/ 401 h 860"/>
                <a:gd name="T104" fmla="*/ 359 w 1398"/>
                <a:gd name="T105" fmla="*/ 408 h 860"/>
                <a:gd name="T106" fmla="*/ 328 w 1398"/>
                <a:gd name="T107" fmla="*/ 390 h 860"/>
                <a:gd name="T108" fmla="*/ 314 w 1398"/>
                <a:gd name="T109" fmla="*/ 435 h 860"/>
                <a:gd name="T110" fmla="*/ 196 w 1398"/>
                <a:gd name="T111" fmla="*/ 486 h 860"/>
                <a:gd name="T112" fmla="*/ 240 w 1398"/>
                <a:gd name="T113" fmla="*/ 550 h 860"/>
                <a:gd name="T114" fmla="*/ 277 w 1398"/>
                <a:gd name="T115" fmla="*/ 613 h 860"/>
                <a:gd name="T116" fmla="*/ 302 w 1398"/>
                <a:gd name="T117" fmla="*/ 669 h 860"/>
                <a:gd name="T118" fmla="*/ 314 w 1398"/>
                <a:gd name="T119" fmla="*/ 736 h 860"/>
                <a:gd name="T120" fmla="*/ 277 w 1398"/>
                <a:gd name="T121" fmla="*/ 780 h 8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8"/>
                <a:gd name="T184" fmla="*/ 0 h 860"/>
                <a:gd name="T185" fmla="*/ 1398 w 1398"/>
                <a:gd name="T186" fmla="*/ 860 h 8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8" h="860">
                  <a:moveTo>
                    <a:pt x="221" y="788"/>
                  </a:moveTo>
                  <a:lnTo>
                    <a:pt x="211" y="773"/>
                  </a:lnTo>
                  <a:lnTo>
                    <a:pt x="168" y="731"/>
                  </a:lnTo>
                  <a:lnTo>
                    <a:pt x="160" y="690"/>
                  </a:lnTo>
                  <a:lnTo>
                    <a:pt x="156" y="662"/>
                  </a:lnTo>
                  <a:lnTo>
                    <a:pt x="147" y="630"/>
                  </a:lnTo>
                  <a:lnTo>
                    <a:pt x="126" y="584"/>
                  </a:lnTo>
                  <a:lnTo>
                    <a:pt x="109" y="533"/>
                  </a:lnTo>
                  <a:lnTo>
                    <a:pt x="93" y="483"/>
                  </a:lnTo>
                  <a:lnTo>
                    <a:pt x="84" y="451"/>
                  </a:lnTo>
                  <a:lnTo>
                    <a:pt x="88" y="419"/>
                  </a:lnTo>
                  <a:lnTo>
                    <a:pt x="88" y="391"/>
                  </a:lnTo>
                  <a:lnTo>
                    <a:pt x="57" y="379"/>
                  </a:lnTo>
                  <a:lnTo>
                    <a:pt x="42" y="354"/>
                  </a:lnTo>
                  <a:lnTo>
                    <a:pt x="25" y="327"/>
                  </a:lnTo>
                  <a:lnTo>
                    <a:pt x="13" y="294"/>
                  </a:lnTo>
                  <a:lnTo>
                    <a:pt x="0" y="267"/>
                  </a:lnTo>
                  <a:lnTo>
                    <a:pt x="25" y="244"/>
                  </a:lnTo>
                  <a:lnTo>
                    <a:pt x="34" y="230"/>
                  </a:lnTo>
                  <a:lnTo>
                    <a:pt x="51" y="230"/>
                  </a:lnTo>
                  <a:lnTo>
                    <a:pt x="42" y="198"/>
                  </a:lnTo>
                  <a:lnTo>
                    <a:pt x="29" y="189"/>
                  </a:lnTo>
                  <a:lnTo>
                    <a:pt x="42" y="179"/>
                  </a:lnTo>
                  <a:lnTo>
                    <a:pt x="34" y="161"/>
                  </a:lnTo>
                  <a:lnTo>
                    <a:pt x="51" y="138"/>
                  </a:lnTo>
                  <a:lnTo>
                    <a:pt x="84" y="124"/>
                  </a:lnTo>
                  <a:lnTo>
                    <a:pt x="84" y="97"/>
                  </a:lnTo>
                  <a:lnTo>
                    <a:pt x="88" y="83"/>
                  </a:lnTo>
                  <a:lnTo>
                    <a:pt x="105" y="74"/>
                  </a:lnTo>
                  <a:lnTo>
                    <a:pt x="143" y="69"/>
                  </a:lnTo>
                  <a:lnTo>
                    <a:pt x="173" y="55"/>
                  </a:lnTo>
                  <a:lnTo>
                    <a:pt x="202" y="46"/>
                  </a:lnTo>
                  <a:lnTo>
                    <a:pt x="215" y="28"/>
                  </a:lnTo>
                  <a:lnTo>
                    <a:pt x="206" y="0"/>
                  </a:lnTo>
                  <a:lnTo>
                    <a:pt x="211" y="5"/>
                  </a:lnTo>
                  <a:lnTo>
                    <a:pt x="221" y="7"/>
                  </a:lnTo>
                  <a:lnTo>
                    <a:pt x="233" y="15"/>
                  </a:lnTo>
                  <a:lnTo>
                    <a:pt x="247" y="26"/>
                  </a:lnTo>
                  <a:lnTo>
                    <a:pt x="265" y="33"/>
                  </a:lnTo>
                  <a:lnTo>
                    <a:pt x="295" y="33"/>
                  </a:lnTo>
                  <a:lnTo>
                    <a:pt x="302" y="40"/>
                  </a:lnTo>
                  <a:lnTo>
                    <a:pt x="314" y="63"/>
                  </a:lnTo>
                  <a:lnTo>
                    <a:pt x="314" y="82"/>
                  </a:lnTo>
                  <a:lnTo>
                    <a:pt x="321" y="89"/>
                  </a:lnTo>
                  <a:lnTo>
                    <a:pt x="328" y="97"/>
                  </a:lnTo>
                  <a:lnTo>
                    <a:pt x="340" y="97"/>
                  </a:lnTo>
                  <a:lnTo>
                    <a:pt x="359" y="97"/>
                  </a:lnTo>
                  <a:lnTo>
                    <a:pt x="370" y="89"/>
                  </a:lnTo>
                  <a:lnTo>
                    <a:pt x="377" y="82"/>
                  </a:lnTo>
                  <a:lnTo>
                    <a:pt x="377" y="70"/>
                  </a:lnTo>
                  <a:lnTo>
                    <a:pt x="377" y="63"/>
                  </a:lnTo>
                  <a:lnTo>
                    <a:pt x="377" y="55"/>
                  </a:lnTo>
                  <a:lnTo>
                    <a:pt x="380" y="33"/>
                  </a:lnTo>
                  <a:lnTo>
                    <a:pt x="400" y="33"/>
                  </a:lnTo>
                  <a:lnTo>
                    <a:pt x="407" y="40"/>
                  </a:lnTo>
                  <a:lnTo>
                    <a:pt x="407" y="55"/>
                  </a:lnTo>
                  <a:lnTo>
                    <a:pt x="418" y="70"/>
                  </a:lnTo>
                  <a:lnTo>
                    <a:pt x="428" y="97"/>
                  </a:lnTo>
                  <a:lnTo>
                    <a:pt x="437" y="107"/>
                  </a:lnTo>
                  <a:lnTo>
                    <a:pt x="447" y="118"/>
                  </a:lnTo>
                  <a:lnTo>
                    <a:pt x="462" y="133"/>
                  </a:lnTo>
                  <a:lnTo>
                    <a:pt x="474" y="148"/>
                  </a:lnTo>
                  <a:lnTo>
                    <a:pt x="481" y="160"/>
                  </a:lnTo>
                  <a:lnTo>
                    <a:pt x="488" y="175"/>
                  </a:lnTo>
                  <a:lnTo>
                    <a:pt x="511" y="167"/>
                  </a:lnTo>
                  <a:lnTo>
                    <a:pt x="522" y="148"/>
                  </a:lnTo>
                  <a:lnTo>
                    <a:pt x="537" y="160"/>
                  </a:lnTo>
                  <a:lnTo>
                    <a:pt x="541" y="160"/>
                  </a:lnTo>
                  <a:lnTo>
                    <a:pt x="559" y="160"/>
                  </a:lnTo>
                  <a:lnTo>
                    <a:pt x="588" y="141"/>
                  </a:lnTo>
                  <a:lnTo>
                    <a:pt x="596" y="133"/>
                  </a:lnTo>
                  <a:lnTo>
                    <a:pt x="607" y="148"/>
                  </a:lnTo>
                  <a:lnTo>
                    <a:pt x="625" y="160"/>
                  </a:lnTo>
                  <a:lnTo>
                    <a:pt x="640" y="160"/>
                  </a:lnTo>
                  <a:lnTo>
                    <a:pt x="663" y="160"/>
                  </a:lnTo>
                  <a:lnTo>
                    <a:pt x="681" y="148"/>
                  </a:lnTo>
                  <a:lnTo>
                    <a:pt x="688" y="141"/>
                  </a:lnTo>
                  <a:lnTo>
                    <a:pt x="693" y="148"/>
                  </a:lnTo>
                  <a:lnTo>
                    <a:pt x="712" y="160"/>
                  </a:lnTo>
                  <a:lnTo>
                    <a:pt x="741" y="160"/>
                  </a:lnTo>
                  <a:lnTo>
                    <a:pt x="759" y="160"/>
                  </a:lnTo>
                  <a:lnTo>
                    <a:pt x="775" y="148"/>
                  </a:lnTo>
                  <a:lnTo>
                    <a:pt x="793" y="141"/>
                  </a:lnTo>
                  <a:lnTo>
                    <a:pt x="815" y="118"/>
                  </a:lnTo>
                  <a:lnTo>
                    <a:pt x="831" y="107"/>
                  </a:lnTo>
                  <a:lnTo>
                    <a:pt x="841" y="115"/>
                  </a:lnTo>
                  <a:lnTo>
                    <a:pt x="853" y="107"/>
                  </a:lnTo>
                  <a:lnTo>
                    <a:pt x="863" y="115"/>
                  </a:lnTo>
                  <a:lnTo>
                    <a:pt x="893" y="115"/>
                  </a:lnTo>
                  <a:lnTo>
                    <a:pt x="901" y="97"/>
                  </a:lnTo>
                  <a:lnTo>
                    <a:pt x="908" y="82"/>
                  </a:lnTo>
                  <a:lnTo>
                    <a:pt x="919" y="70"/>
                  </a:lnTo>
                  <a:lnTo>
                    <a:pt x="934" y="70"/>
                  </a:lnTo>
                  <a:lnTo>
                    <a:pt x="945" y="82"/>
                  </a:lnTo>
                  <a:lnTo>
                    <a:pt x="956" y="89"/>
                  </a:lnTo>
                  <a:lnTo>
                    <a:pt x="975" y="89"/>
                  </a:lnTo>
                  <a:lnTo>
                    <a:pt x="1007" y="70"/>
                  </a:lnTo>
                  <a:lnTo>
                    <a:pt x="1035" y="63"/>
                  </a:lnTo>
                  <a:lnTo>
                    <a:pt x="1053" y="55"/>
                  </a:lnTo>
                  <a:lnTo>
                    <a:pt x="1053" y="33"/>
                  </a:lnTo>
                  <a:lnTo>
                    <a:pt x="1067" y="33"/>
                  </a:lnTo>
                  <a:lnTo>
                    <a:pt x="1079" y="40"/>
                  </a:lnTo>
                  <a:lnTo>
                    <a:pt x="1094" y="63"/>
                  </a:lnTo>
                  <a:lnTo>
                    <a:pt x="1109" y="82"/>
                  </a:lnTo>
                  <a:lnTo>
                    <a:pt x="1116" y="97"/>
                  </a:lnTo>
                  <a:lnTo>
                    <a:pt x="1116" y="115"/>
                  </a:lnTo>
                  <a:lnTo>
                    <a:pt x="1116" y="141"/>
                  </a:lnTo>
                  <a:lnTo>
                    <a:pt x="1134" y="148"/>
                  </a:lnTo>
                  <a:lnTo>
                    <a:pt x="1150" y="160"/>
                  </a:lnTo>
                  <a:lnTo>
                    <a:pt x="1172" y="185"/>
                  </a:lnTo>
                  <a:lnTo>
                    <a:pt x="1201" y="193"/>
                  </a:lnTo>
                  <a:lnTo>
                    <a:pt x="1227" y="215"/>
                  </a:lnTo>
                  <a:lnTo>
                    <a:pt x="1245" y="230"/>
                  </a:lnTo>
                  <a:lnTo>
                    <a:pt x="1267" y="248"/>
                  </a:lnTo>
                  <a:lnTo>
                    <a:pt x="1276" y="268"/>
                  </a:lnTo>
                  <a:lnTo>
                    <a:pt x="1283" y="301"/>
                  </a:lnTo>
                  <a:lnTo>
                    <a:pt x="1301" y="335"/>
                  </a:lnTo>
                  <a:lnTo>
                    <a:pt x="1301" y="363"/>
                  </a:lnTo>
                  <a:lnTo>
                    <a:pt x="1309" y="390"/>
                  </a:lnTo>
                  <a:lnTo>
                    <a:pt x="1320" y="408"/>
                  </a:lnTo>
                  <a:lnTo>
                    <a:pt x="1346" y="408"/>
                  </a:lnTo>
                  <a:lnTo>
                    <a:pt x="1361" y="401"/>
                  </a:lnTo>
                  <a:lnTo>
                    <a:pt x="1372" y="390"/>
                  </a:lnTo>
                  <a:lnTo>
                    <a:pt x="1386" y="390"/>
                  </a:lnTo>
                  <a:lnTo>
                    <a:pt x="1386" y="408"/>
                  </a:lnTo>
                  <a:lnTo>
                    <a:pt x="1398" y="430"/>
                  </a:lnTo>
                  <a:lnTo>
                    <a:pt x="1398" y="453"/>
                  </a:lnTo>
                  <a:lnTo>
                    <a:pt x="1386" y="468"/>
                  </a:lnTo>
                  <a:lnTo>
                    <a:pt x="1372" y="486"/>
                  </a:lnTo>
                  <a:lnTo>
                    <a:pt x="1361" y="509"/>
                  </a:lnTo>
                  <a:lnTo>
                    <a:pt x="1346" y="524"/>
                  </a:lnTo>
                  <a:lnTo>
                    <a:pt x="1346" y="543"/>
                  </a:lnTo>
                  <a:lnTo>
                    <a:pt x="1354" y="561"/>
                  </a:lnTo>
                  <a:lnTo>
                    <a:pt x="1361" y="588"/>
                  </a:lnTo>
                  <a:lnTo>
                    <a:pt x="1379" y="621"/>
                  </a:lnTo>
                  <a:lnTo>
                    <a:pt x="1378" y="636"/>
                  </a:lnTo>
                  <a:lnTo>
                    <a:pt x="1338" y="644"/>
                  </a:lnTo>
                  <a:lnTo>
                    <a:pt x="1322" y="654"/>
                  </a:lnTo>
                  <a:lnTo>
                    <a:pt x="1278" y="660"/>
                  </a:lnTo>
                  <a:lnTo>
                    <a:pt x="1254" y="664"/>
                  </a:lnTo>
                  <a:lnTo>
                    <a:pt x="1240" y="670"/>
                  </a:lnTo>
                  <a:lnTo>
                    <a:pt x="1216" y="676"/>
                  </a:lnTo>
                  <a:lnTo>
                    <a:pt x="1200" y="676"/>
                  </a:lnTo>
                  <a:lnTo>
                    <a:pt x="1186" y="683"/>
                  </a:lnTo>
                  <a:lnTo>
                    <a:pt x="1206" y="700"/>
                  </a:lnTo>
                  <a:lnTo>
                    <a:pt x="1236" y="714"/>
                  </a:lnTo>
                  <a:lnTo>
                    <a:pt x="1264" y="718"/>
                  </a:lnTo>
                  <a:lnTo>
                    <a:pt x="1301" y="724"/>
                  </a:lnTo>
                  <a:lnTo>
                    <a:pt x="1288" y="782"/>
                  </a:lnTo>
                  <a:lnTo>
                    <a:pt x="1112" y="766"/>
                  </a:lnTo>
                  <a:lnTo>
                    <a:pt x="1095" y="851"/>
                  </a:lnTo>
                  <a:lnTo>
                    <a:pt x="1061" y="860"/>
                  </a:lnTo>
                  <a:lnTo>
                    <a:pt x="1042" y="828"/>
                  </a:lnTo>
                  <a:lnTo>
                    <a:pt x="1027" y="817"/>
                  </a:lnTo>
                  <a:lnTo>
                    <a:pt x="1000" y="828"/>
                  </a:lnTo>
                  <a:lnTo>
                    <a:pt x="975" y="836"/>
                  </a:lnTo>
                  <a:lnTo>
                    <a:pt x="963" y="828"/>
                  </a:lnTo>
                  <a:lnTo>
                    <a:pt x="956" y="809"/>
                  </a:lnTo>
                  <a:lnTo>
                    <a:pt x="945" y="788"/>
                  </a:lnTo>
                  <a:lnTo>
                    <a:pt x="926" y="780"/>
                  </a:lnTo>
                  <a:lnTo>
                    <a:pt x="908" y="773"/>
                  </a:lnTo>
                  <a:lnTo>
                    <a:pt x="893" y="762"/>
                  </a:lnTo>
                  <a:lnTo>
                    <a:pt x="882" y="754"/>
                  </a:lnTo>
                  <a:lnTo>
                    <a:pt x="871" y="754"/>
                  </a:lnTo>
                  <a:lnTo>
                    <a:pt x="863" y="762"/>
                  </a:lnTo>
                  <a:lnTo>
                    <a:pt x="853" y="773"/>
                  </a:lnTo>
                  <a:lnTo>
                    <a:pt x="831" y="773"/>
                  </a:lnTo>
                  <a:lnTo>
                    <a:pt x="815" y="788"/>
                  </a:lnTo>
                  <a:lnTo>
                    <a:pt x="815" y="762"/>
                  </a:lnTo>
                  <a:lnTo>
                    <a:pt x="793" y="754"/>
                  </a:lnTo>
                  <a:lnTo>
                    <a:pt x="785" y="747"/>
                  </a:lnTo>
                  <a:lnTo>
                    <a:pt x="775" y="731"/>
                  </a:lnTo>
                  <a:lnTo>
                    <a:pt x="766" y="709"/>
                  </a:lnTo>
                  <a:lnTo>
                    <a:pt x="759" y="683"/>
                  </a:lnTo>
                  <a:lnTo>
                    <a:pt x="759" y="669"/>
                  </a:lnTo>
                  <a:lnTo>
                    <a:pt x="759" y="658"/>
                  </a:lnTo>
                  <a:lnTo>
                    <a:pt x="748" y="651"/>
                  </a:lnTo>
                  <a:lnTo>
                    <a:pt x="719" y="639"/>
                  </a:lnTo>
                  <a:lnTo>
                    <a:pt x="700" y="639"/>
                  </a:lnTo>
                  <a:lnTo>
                    <a:pt x="688" y="639"/>
                  </a:lnTo>
                  <a:lnTo>
                    <a:pt x="671" y="639"/>
                  </a:lnTo>
                  <a:lnTo>
                    <a:pt x="640" y="628"/>
                  </a:lnTo>
                  <a:lnTo>
                    <a:pt x="615" y="621"/>
                  </a:lnTo>
                  <a:lnTo>
                    <a:pt x="615" y="613"/>
                  </a:lnTo>
                  <a:lnTo>
                    <a:pt x="607" y="588"/>
                  </a:lnTo>
                  <a:lnTo>
                    <a:pt x="607" y="561"/>
                  </a:lnTo>
                  <a:lnTo>
                    <a:pt x="607" y="543"/>
                  </a:lnTo>
                  <a:lnTo>
                    <a:pt x="596" y="516"/>
                  </a:lnTo>
                  <a:lnTo>
                    <a:pt x="588" y="486"/>
                  </a:lnTo>
                  <a:lnTo>
                    <a:pt x="588" y="461"/>
                  </a:lnTo>
                  <a:lnTo>
                    <a:pt x="581" y="430"/>
                  </a:lnTo>
                  <a:lnTo>
                    <a:pt x="566" y="408"/>
                  </a:lnTo>
                  <a:lnTo>
                    <a:pt x="559" y="408"/>
                  </a:lnTo>
                  <a:lnTo>
                    <a:pt x="541" y="416"/>
                  </a:lnTo>
                  <a:lnTo>
                    <a:pt x="530" y="435"/>
                  </a:lnTo>
                  <a:lnTo>
                    <a:pt x="511" y="435"/>
                  </a:lnTo>
                  <a:lnTo>
                    <a:pt x="488" y="430"/>
                  </a:lnTo>
                  <a:lnTo>
                    <a:pt x="481" y="435"/>
                  </a:lnTo>
                  <a:lnTo>
                    <a:pt x="462" y="435"/>
                  </a:lnTo>
                  <a:lnTo>
                    <a:pt x="447" y="430"/>
                  </a:lnTo>
                  <a:lnTo>
                    <a:pt x="447" y="408"/>
                  </a:lnTo>
                  <a:lnTo>
                    <a:pt x="447" y="390"/>
                  </a:lnTo>
                  <a:lnTo>
                    <a:pt x="437" y="375"/>
                  </a:lnTo>
                  <a:lnTo>
                    <a:pt x="428" y="375"/>
                  </a:lnTo>
                  <a:lnTo>
                    <a:pt x="418" y="375"/>
                  </a:lnTo>
                  <a:lnTo>
                    <a:pt x="407" y="383"/>
                  </a:lnTo>
                  <a:lnTo>
                    <a:pt x="400" y="390"/>
                  </a:lnTo>
                  <a:lnTo>
                    <a:pt x="392" y="401"/>
                  </a:lnTo>
                  <a:lnTo>
                    <a:pt x="380" y="416"/>
                  </a:lnTo>
                  <a:lnTo>
                    <a:pt x="377" y="430"/>
                  </a:lnTo>
                  <a:lnTo>
                    <a:pt x="370" y="416"/>
                  </a:lnTo>
                  <a:lnTo>
                    <a:pt x="359" y="408"/>
                  </a:lnTo>
                  <a:lnTo>
                    <a:pt x="359" y="390"/>
                  </a:lnTo>
                  <a:lnTo>
                    <a:pt x="351" y="383"/>
                  </a:lnTo>
                  <a:lnTo>
                    <a:pt x="340" y="383"/>
                  </a:lnTo>
                  <a:lnTo>
                    <a:pt x="328" y="390"/>
                  </a:lnTo>
                  <a:lnTo>
                    <a:pt x="328" y="401"/>
                  </a:lnTo>
                  <a:lnTo>
                    <a:pt x="328" y="416"/>
                  </a:lnTo>
                  <a:lnTo>
                    <a:pt x="321" y="430"/>
                  </a:lnTo>
                  <a:lnTo>
                    <a:pt x="314" y="435"/>
                  </a:lnTo>
                  <a:lnTo>
                    <a:pt x="218" y="442"/>
                  </a:lnTo>
                  <a:lnTo>
                    <a:pt x="196" y="461"/>
                  </a:lnTo>
                  <a:lnTo>
                    <a:pt x="187" y="468"/>
                  </a:lnTo>
                  <a:lnTo>
                    <a:pt x="196" y="486"/>
                  </a:lnTo>
                  <a:lnTo>
                    <a:pt x="211" y="509"/>
                  </a:lnTo>
                  <a:lnTo>
                    <a:pt x="218" y="535"/>
                  </a:lnTo>
                  <a:lnTo>
                    <a:pt x="233" y="550"/>
                  </a:lnTo>
                  <a:lnTo>
                    <a:pt x="240" y="550"/>
                  </a:lnTo>
                  <a:lnTo>
                    <a:pt x="247" y="573"/>
                  </a:lnTo>
                  <a:lnTo>
                    <a:pt x="247" y="588"/>
                  </a:lnTo>
                  <a:lnTo>
                    <a:pt x="258" y="601"/>
                  </a:lnTo>
                  <a:lnTo>
                    <a:pt x="277" y="613"/>
                  </a:lnTo>
                  <a:lnTo>
                    <a:pt x="288" y="621"/>
                  </a:lnTo>
                  <a:lnTo>
                    <a:pt x="295" y="628"/>
                  </a:lnTo>
                  <a:lnTo>
                    <a:pt x="302" y="651"/>
                  </a:lnTo>
                  <a:lnTo>
                    <a:pt x="302" y="669"/>
                  </a:lnTo>
                  <a:lnTo>
                    <a:pt x="314" y="683"/>
                  </a:lnTo>
                  <a:lnTo>
                    <a:pt x="314" y="702"/>
                  </a:lnTo>
                  <a:lnTo>
                    <a:pt x="314" y="724"/>
                  </a:lnTo>
                  <a:lnTo>
                    <a:pt x="314" y="736"/>
                  </a:lnTo>
                  <a:lnTo>
                    <a:pt x="302" y="754"/>
                  </a:lnTo>
                  <a:lnTo>
                    <a:pt x="302" y="762"/>
                  </a:lnTo>
                  <a:lnTo>
                    <a:pt x="295" y="773"/>
                  </a:lnTo>
                  <a:lnTo>
                    <a:pt x="277" y="780"/>
                  </a:lnTo>
                  <a:lnTo>
                    <a:pt x="258" y="788"/>
                  </a:lnTo>
                  <a:lnTo>
                    <a:pt x="240" y="803"/>
                  </a:lnTo>
                  <a:lnTo>
                    <a:pt x="221" y="788"/>
                  </a:lnTo>
                </a:path>
              </a:pathLst>
            </a:custGeom>
            <a:noFill/>
            <a:ln w="3175" cap="rnd">
              <a:solidFill>
                <a:srgbClr val="FF0000"/>
              </a:solidFill>
              <a:prstDash val="sysDot"/>
              <a:round/>
              <a:headEnd/>
              <a:tailEnd/>
            </a:ln>
          </p:spPr>
          <p:txBody>
            <a:bodyPr/>
            <a:lstStyle/>
            <a:p>
              <a:endParaRPr lang="en-US"/>
            </a:p>
          </p:txBody>
        </p:sp>
        <p:sp>
          <p:nvSpPr>
            <p:cNvPr id="18512" name="Freeform 46"/>
            <p:cNvSpPr>
              <a:spLocks/>
            </p:cNvSpPr>
            <p:nvPr/>
          </p:nvSpPr>
          <p:spPr bwMode="auto">
            <a:xfrm>
              <a:off x="3159" y="1660"/>
              <a:ext cx="630" cy="510"/>
            </a:xfrm>
            <a:custGeom>
              <a:avLst/>
              <a:gdLst>
                <a:gd name="T0" fmla="*/ 1 w 925"/>
                <a:gd name="T1" fmla="*/ 0 h 770"/>
                <a:gd name="T2" fmla="*/ 1 w 925"/>
                <a:gd name="T3" fmla="*/ 1 h 770"/>
                <a:gd name="T4" fmla="*/ 1 w 925"/>
                <a:gd name="T5" fmla="*/ 1 h 770"/>
                <a:gd name="T6" fmla="*/ 0 w 925"/>
                <a:gd name="T7" fmla="*/ 1 h 770"/>
                <a:gd name="T8" fmla="*/ 1 w 925"/>
                <a:gd name="T9" fmla="*/ 0 h 770"/>
                <a:gd name="T10" fmla="*/ 0 60000 65536"/>
                <a:gd name="T11" fmla="*/ 0 60000 65536"/>
                <a:gd name="T12" fmla="*/ 0 60000 65536"/>
                <a:gd name="T13" fmla="*/ 0 60000 65536"/>
                <a:gd name="T14" fmla="*/ 0 60000 65536"/>
                <a:gd name="T15" fmla="*/ 0 w 925"/>
                <a:gd name="T16" fmla="*/ 0 h 770"/>
                <a:gd name="T17" fmla="*/ 925 w 925"/>
                <a:gd name="T18" fmla="*/ 770 h 770"/>
              </a:gdLst>
              <a:ahLst/>
              <a:cxnLst>
                <a:cxn ang="T10">
                  <a:pos x="T0" y="T1"/>
                </a:cxn>
                <a:cxn ang="T11">
                  <a:pos x="T2" y="T3"/>
                </a:cxn>
                <a:cxn ang="T12">
                  <a:pos x="T4" y="T5"/>
                </a:cxn>
                <a:cxn ang="T13">
                  <a:pos x="T6" y="T7"/>
                </a:cxn>
                <a:cxn ang="T14">
                  <a:pos x="T8" y="T9"/>
                </a:cxn>
              </a:cxnLst>
              <a:rect l="T15" t="T16" r="T17" b="T18"/>
              <a:pathLst>
                <a:path w="925" h="770">
                  <a:moveTo>
                    <a:pt x="130" y="0"/>
                  </a:moveTo>
                  <a:lnTo>
                    <a:pt x="924" y="112"/>
                  </a:lnTo>
                  <a:lnTo>
                    <a:pt x="842" y="769"/>
                  </a:lnTo>
                  <a:lnTo>
                    <a:pt x="0" y="673"/>
                  </a:lnTo>
                  <a:lnTo>
                    <a:pt x="130" y="0"/>
                  </a:lnTo>
                </a:path>
              </a:pathLst>
            </a:custGeom>
            <a:noFill/>
            <a:ln w="12700" cap="rnd">
              <a:solidFill>
                <a:srgbClr val="C0C0C0"/>
              </a:solidFill>
              <a:round/>
              <a:headEnd/>
              <a:tailEnd/>
            </a:ln>
          </p:spPr>
          <p:txBody>
            <a:bodyPr/>
            <a:lstStyle/>
            <a:p>
              <a:endParaRPr lang="en-US"/>
            </a:p>
          </p:txBody>
        </p:sp>
        <p:sp>
          <p:nvSpPr>
            <p:cNvPr id="18513" name="Freeform 47"/>
            <p:cNvSpPr>
              <a:spLocks/>
            </p:cNvSpPr>
            <p:nvPr/>
          </p:nvSpPr>
          <p:spPr bwMode="auto">
            <a:xfrm>
              <a:off x="3274" y="2124"/>
              <a:ext cx="636" cy="490"/>
            </a:xfrm>
            <a:custGeom>
              <a:avLst/>
              <a:gdLst>
                <a:gd name="T0" fmla="*/ 1 w 933"/>
                <a:gd name="T1" fmla="*/ 0 h 739"/>
                <a:gd name="T2" fmla="*/ 1 w 933"/>
                <a:gd name="T3" fmla="*/ 1 h 739"/>
                <a:gd name="T4" fmla="*/ 1 w 933"/>
                <a:gd name="T5" fmla="*/ 1 h 739"/>
                <a:gd name="T6" fmla="*/ 1 w 933"/>
                <a:gd name="T7" fmla="*/ 1 h 739"/>
                <a:gd name="T8" fmla="*/ 1 w 933"/>
                <a:gd name="T9" fmla="*/ 1 h 739"/>
                <a:gd name="T10" fmla="*/ 0 w 933"/>
                <a:gd name="T11" fmla="*/ 1 h 739"/>
                <a:gd name="T12" fmla="*/ 1 w 933"/>
                <a:gd name="T13" fmla="*/ 0 h 739"/>
                <a:gd name="T14" fmla="*/ 0 60000 65536"/>
                <a:gd name="T15" fmla="*/ 0 60000 65536"/>
                <a:gd name="T16" fmla="*/ 0 60000 65536"/>
                <a:gd name="T17" fmla="*/ 0 60000 65536"/>
                <a:gd name="T18" fmla="*/ 0 60000 65536"/>
                <a:gd name="T19" fmla="*/ 0 60000 65536"/>
                <a:gd name="T20" fmla="*/ 0 60000 65536"/>
                <a:gd name="T21" fmla="*/ 0 w 933"/>
                <a:gd name="T22" fmla="*/ 0 h 739"/>
                <a:gd name="T23" fmla="*/ 933 w 933"/>
                <a:gd name="T24" fmla="*/ 739 h 7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3" h="739">
                  <a:moveTo>
                    <a:pt x="81" y="0"/>
                  </a:moveTo>
                  <a:lnTo>
                    <a:pt x="685" y="72"/>
                  </a:lnTo>
                  <a:lnTo>
                    <a:pt x="911" y="92"/>
                  </a:lnTo>
                  <a:lnTo>
                    <a:pt x="932" y="738"/>
                  </a:lnTo>
                  <a:lnTo>
                    <a:pt x="826" y="724"/>
                  </a:lnTo>
                  <a:lnTo>
                    <a:pt x="0" y="645"/>
                  </a:lnTo>
                  <a:lnTo>
                    <a:pt x="81" y="0"/>
                  </a:lnTo>
                </a:path>
              </a:pathLst>
            </a:custGeom>
            <a:noFill/>
            <a:ln w="12700" cap="rnd">
              <a:solidFill>
                <a:srgbClr val="C0C0C0"/>
              </a:solidFill>
              <a:round/>
              <a:headEnd/>
              <a:tailEnd/>
            </a:ln>
          </p:spPr>
          <p:txBody>
            <a:bodyPr/>
            <a:lstStyle/>
            <a:p>
              <a:endParaRPr lang="en-US"/>
            </a:p>
          </p:txBody>
        </p:sp>
        <p:sp>
          <p:nvSpPr>
            <p:cNvPr id="763952" name="Rectangle 48"/>
            <p:cNvSpPr>
              <a:spLocks noChangeArrowheads="1"/>
            </p:cNvSpPr>
            <p:nvPr/>
          </p:nvSpPr>
          <p:spPr bwMode="auto">
            <a:xfrm>
              <a:off x="2160" y="1518"/>
              <a:ext cx="604" cy="113"/>
            </a:xfrm>
            <a:prstGeom prst="rect">
              <a:avLst/>
            </a:prstGeom>
            <a:noFill/>
            <a:ln w="9525">
              <a:noFill/>
              <a:miter lim="800000"/>
              <a:headEnd/>
              <a:tailEnd/>
            </a:ln>
            <a:effectLst/>
          </p:spPr>
          <p:txBody>
            <a:bodyPr wrap="none" lIns="17772" tIns="25177" rIns="17772" bIns="25177"/>
            <a:lstStyle/>
            <a:p>
              <a:pPr algn="ctr" defTabSz="854075" eaLnBrk="0" hangingPunct="0">
                <a:defRPr/>
              </a:pPr>
              <a:r>
                <a:rPr lang="en-US" sz="900" dirty="0">
                  <a:solidFill>
                    <a:srgbClr val="C0C0C0"/>
                  </a:solidFill>
                  <a:effectLst>
                    <a:outerShdw blurRad="38100" dist="38100" dir="2700000" algn="tl">
                      <a:srgbClr val="C0C0C0"/>
                    </a:outerShdw>
                  </a:effectLst>
                  <a:latin typeface="Arial" charset="0"/>
                  <a:cs typeface="+mn-cs"/>
                </a:rPr>
                <a:t>OREGON</a:t>
              </a:r>
            </a:p>
          </p:txBody>
        </p:sp>
        <p:sp>
          <p:nvSpPr>
            <p:cNvPr id="18515" name="Rectangle 49"/>
            <p:cNvSpPr>
              <a:spLocks noChangeArrowheads="1"/>
            </p:cNvSpPr>
            <p:nvPr/>
          </p:nvSpPr>
          <p:spPr bwMode="auto">
            <a:xfrm>
              <a:off x="2427" y="2065"/>
              <a:ext cx="416" cy="115"/>
            </a:xfrm>
            <a:prstGeom prst="rect">
              <a:avLst/>
            </a:prstGeom>
            <a:noFill/>
            <a:ln w="9525">
              <a:noFill/>
              <a:miter lim="800000"/>
              <a:headEnd/>
              <a:tailEnd/>
            </a:ln>
          </p:spPr>
          <p:txBody>
            <a:bodyPr wrap="none" lIns="17772" tIns="25177" rIns="17772" bIns="25177"/>
            <a:lstStyle/>
            <a:p>
              <a:pPr algn="ctr" defTabSz="854075" eaLnBrk="0" hangingPunct="0"/>
              <a:r>
                <a:rPr lang="en-US" sz="900" dirty="0"/>
                <a:t>NEVADA</a:t>
              </a:r>
            </a:p>
          </p:txBody>
        </p:sp>
        <p:sp>
          <p:nvSpPr>
            <p:cNvPr id="18516" name="Rectangle 50"/>
            <p:cNvSpPr>
              <a:spLocks noChangeArrowheads="1"/>
            </p:cNvSpPr>
            <p:nvPr/>
          </p:nvSpPr>
          <p:spPr bwMode="auto">
            <a:xfrm>
              <a:off x="2918" y="2232"/>
              <a:ext cx="319" cy="115"/>
            </a:xfrm>
            <a:prstGeom prst="rect">
              <a:avLst/>
            </a:prstGeom>
            <a:noFill/>
            <a:ln w="9525">
              <a:noFill/>
              <a:miter lim="800000"/>
              <a:headEnd/>
              <a:tailEnd/>
            </a:ln>
          </p:spPr>
          <p:txBody>
            <a:bodyPr wrap="none" lIns="17772" tIns="25177" rIns="17772" bIns="25177"/>
            <a:lstStyle/>
            <a:p>
              <a:pPr algn="ctr" defTabSz="854075" eaLnBrk="0" hangingPunct="0"/>
              <a:r>
                <a:rPr lang="en-US" sz="900"/>
                <a:t>UTAH</a:t>
              </a:r>
            </a:p>
          </p:txBody>
        </p:sp>
        <p:sp>
          <p:nvSpPr>
            <p:cNvPr id="763955" name="Rectangle 51"/>
            <p:cNvSpPr>
              <a:spLocks noChangeArrowheads="1"/>
            </p:cNvSpPr>
            <p:nvPr/>
          </p:nvSpPr>
          <p:spPr bwMode="auto">
            <a:xfrm>
              <a:off x="2776" y="1731"/>
              <a:ext cx="349" cy="108"/>
            </a:xfrm>
            <a:prstGeom prst="rect">
              <a:avLst/>
            </a:prstGeom>
            <a:noFill/>
            <a:ln w="9525">
              <a:noFill/>
              <a:miter lim="800000"/>
              <a:headEnd/>
              <a:tailEnd/>
            </a:ln>
            <a:effectLst/>
          </p:spPr>
          <p:txBody>
            <a:bodyPr wrap="none" lIns="17772" tIns="25177" rIns="17772" bIns="25177"/>
            <a:lstStyle/>
            <a:p>
              <a:pPr algn="ctr" defTabSz="854075" eaLnBrk="0" hangingPunct="0">
                <a:defRPr/>
              </a:pPr>
              <a:r>
                <a:rPr lang="en-US" sz="900" dirty="0">
                  <a:solidFill>
                    <a:srgbClr val="C0C0C0"/>
                  </a:solidFill>
                  <a:effectLst>
                    <a:outerShdw blurRad="38100" dist="38100" dir="2700000" algn="tl">
                      <a:srgbClr val="C0C0C0"/>
                    </a:outerShdw>
                  </a:effectLst>
                  <a:latin typeface="Arial" charset="0"/>
                  <a:cs typeface="+mn-cs"/>
                </a:rPr>
                <a:t>IDAHO</a:t>
              </a:r>
            </a:p>
          </p:txBody>
        </p:sp>
        <p:sp>
          <p:nvSpPr>
            <p:cNvPr id="763956" name="Rectangle 52"/>
            <p:cNvSpPr>
              <a:spLocks noChangeArrowheads="1"/>
            </p:cNvSpPr>
            <p:nvPr/>
          </p:nvSpPr>
          <p:spPr bwMode="auto">
            <a:xfrm>
              <a:off x="3233" y="1882"/>
              <a:ext cx="474" cy="108"/>
            </a:xfrm>
            <a:prstGeom prst="rect">
              <a:avLst/>
            </a:prstGeom>
            <a:noFill/>
            <a:ln w="9525">
              <a:noFill/>
              <a:miter lim="800000"/>
              <a:headEnd/>
              <a:tailEnd/>
            </a:ln>
            <a:effectLst/>
          </p:spPr>
          <p:txBody>
            <a:bodyPr wrap="none" lIns="17772" tIns="25177" rIns="17772" bIns="25177"/>
            <a:lstStyle/>
            <a:p>
              <a:pPr algn="ctr" defTabSz="854075" eaLnBrk="0" hangingPunct="0">
                <a:defRPr/>
              </a:pPr>
              <a:r>
                <a:rPr lang="en-US" sz="900" dirty="0">
                  <a:solidFill>
                    <a:srgbClr val="DDDDDD"/>
                  </a:solidFill>
                  <a:effectLst>
                    <a:outerShdw blurRad="38100" dist="38100" dir="2700000" algn="tl">
                      <a:srgbClr val="C0C0C0"/>
                    </a:outerShdw>
                  </a:effectLst>
                  <a:latin typeface="Arial" charset="0"/>
                  <a:cs typeface="+mn-cs"/>
                </a:rPr>
                <a:t>WYOMING</a:t>
              </a:r>
            </a:p>
          </p:txBody>
        </p:sp>
        <p:sp>
          <p:nvSpPr>
            <p:cNvPr id="763957" name="Rectangle 53"/>
            <p:cNvSpPr>
              <a:spLocks noChangeArrowheads="1"/>
            </p:cNvSpPr>
            <p:nvPr/>
          </p:nvSpPr>
          <p:spPr bwMode="auto">
            <a:xfrm>
              <a:off x="3350" y="2335"/>
              <a:ext cx="534" cy="120"/>
            </a:xfrm>
            <a:prstGeom prst="rect">
              <a:avLst/>
            </a:prstGeom>
            <a:noFill/>
            <a:ln w="9525">
              <a:noFill/>
              <a:miter lim="800000"/>
              <a:headEnd/>
              <a:tailEnd/>
            </a:ln>
            <a:effectLst/>
          </p:spPr>
          <p:txBody>
            <a:bodyPr wrap="none" lIns="17772" tIns="25177" rIns="17772" bIns="25177"/>
            <a:lstStyle/>
            <a:p>
              <a:pPr algn="ctr" defTabSz="854075" eaLnBrk="0" hangingPunct="0">
                <a:defRPr/>
              </a:pPr>
              <a:r>
                <a:rPr lang="en-US" sz="900" dirty="0">
                  <a:solidFill>
                    <a:srgbClr val="C0C0C0"/>
                  </a:solidFill>
                  <a:effectLst>
                    <a:outerShdw blurRad="38100" dist="38100" dir="2700000" algn="tl">
                      <a:srgbClr val="C0C0C0"/>
                    </a:outerShdw>
                  </a:effectLst>
                  <a:latin typeface="Arial" charset="0"/>
                  <a:cs typeface="+mn-cs"/>
                </a:rPr>
                <a:t>COLORADO</a:t>
              </a:r>
            </a:p>
          </p:txBody>
        </p:sp>
        <p:sp>
          <p:nvSpPr>
            <p:cNvPr id="18520" name="Freeform 54"/>
            <p:cNvSpPr>
              <a:spLocks/>
            </p:cNvSpPr>
            <p:nvPr/>
          </p:nvSpPr>
          <p:spPr bwMode="auto">
            <a:xfrm>
              <a:off x="2064" y="1655"/>
              <a:ext cx="371" cy="967"/>
            </a:xfrm>
            <a:custGeom>
              <a:avLst/>
              <a:gdLst>
                <a:gd name="T0" fmla="*/ 182 w 371"/>
                <a:gd name="T1" fmla="*/ 11 h 967"/>
                <a:gd name="T2" fmla="*/ 171 w 371"/>
                <a:gd name="T3" fmla="*/ 60 h 967"/>
                <a:gd name="T4" fmla="*/ 137 w 371"/>
                <a:gd name="T5" fmla="*/ 71 h 967"/>
                <a:gd name="T6" fmla="*/ 89 w 371"/>
                <a:gd name="T7" fmla="*/ 71 h 967"/>
                <a:gd name="T8" fmla="*/ 66 w 371"/>
                <a:gd name="T9" fmla="*/ 75 h 967"/>
                <a:gd name="T10" fmla="*/ 52 w 371"/>
                <a:gd name="T11" fmla="*/ 123 h 967"/>
                <a:gd name="T12" fmla="*/ 0 w 371"/>
                <a:gd name="T13" fmla="*/ 268 h 967"/>
                <a:gd name="T14" fmla="*/ 0 w 371"/>
                <a:gd name="T15" fmla="*/ 383 h 967"/>
                <a:gd name="T16" fmla="*/ 55 w 371"/>
                <a:gd name="T17" fmla="*/ 546 h 967"/>
                <a:gd name="T18" fmla="*/ 107 w 371"/>
                <a:gd name="T19" fmla="*/ 561 h 967"/>
                <a:gd name="T20" fmla="*/ 78 w 371"/>
                <a:gd name="T21" fmla="*/ 595 h 967"/>
                <a:gd name="T22" fmla="*/ 52 w 371"/>
                <a:gd name="T23" fmla="*/ 569 h 967"/>
                <a:gd name="T24" fmla="*/ 85 w 371"/>
                <a:gd name="T25" fmla="*/ 651 h 967"/>
                <a:gd name="T26" fmla="*/ 70 w 371"/>
                <a:gd name="T27" fmla="*/ 699 h 967"/>
                <a:gd name="T28" fmla="*/ 152 w 371"/>
                <a:gd name="T29" fmla="*/ 785 h 967"/>
                <a:gd name="T30" fmla="*/ 186 w 371"/>
                <a:gd name="T31" fmla="*/ 855 h 967"/>
                <a:gd name="T32" fmla="*/ 208 w 371"/>
                <a:gd name="T33" fmla="*/ 900 h 967"/>
                <a:gd name="T34" fmla="*/ 293 w 371"/>
                <a:gd name="T35" fmla="*/ 926 h 967"/>
                <a:gd name="T36" fmla="*/ 371 w 371"/>
                <a:gd name="T37" fmla="*/ 967 h 967"/>
                <a:gd name="T38" fmla="*/ 297 w 371"/>
                <a:gd name="T39" fmla="*/ 885 h 967"/>
                <a:gd name="T40" fmla="*/ 256 w 371"/>
                <a:gd name="T41" fmla="*/ 826 h 967"/>
                <a:gd name="T42" fmla="*/ 233 w 371"/>
                <a:gd name="T43" fmla="*/ 737 h 967"/>
                <a:gd name="T44" fmla="*/ 195 w 371"/>
                <a:gd name="T45" fmla="*/ 631 h 967"/>
                <a:gd name="T46" fmla="*/ 182 w 371"/>
                <a:gd name="T47" fmla="*/ 569 h 967"/>
                <a:gd name="T48" fmla="*/ 183 w 371"/>
                <a:gd name="T49" fmla="*/ 532 h 967"/>
                <a:gd name="T50" fmla="*/ 164 w 371"/>
                <a:gd name="T51" fmla="*/ 509 h 967"/>
                <a:gd name="T52" fmla="*/ 138 w 371"/>
                <a:gd name="T53" fmla="*/ 481 h 967"/>
                <a:gd name="T54" fmla="*/ 116 w 371"/>
                <a:gd name="T55" fmla="*/ 453 h 967"/>
                <a:gd name="T56" fmla="*/ 108 w 371"/>
                <a:gd name="T57" fmla="*/ 421 h 967"/>
                <a:gd name="T58" fmla="*/ 108 w 371"/>
                <a:gd name="T59" fmla="*/ 387 h 967"/>
                <a:gd name="T60" fmla="*/ 131 w 371"/>
                <a:gd name="T61" fmla="*/ 360 h 967"/>
                <a:gd name="T62" fmla="*/ 144 w 371"/>
                <a:gd name="T63" fmla="*/ 349 h 967"/>
                <a:gd name="T64" fmla="*/ 131 w 371"/>
                <a:gd name="T65" fmla="*/ 318 h 967"/>
                <a:gd name="T66" fmla="*/ 131 w 371"/>
                <a:gd name="T67" fmla="*/ 288 h 967"/>
                <a:gd name="T68" fmla="*/ 167 w 371"/>
                <a:gd name="T69" fmla="*/ 264 h 967"/>
                <a:gd name="T70" fmla="*/ 182 w 371"/>
                <a:gd name="T71" fmla="*/ 223 h 967"/>
                <a:gd name="T72" fmla="*/ 202 w 371"/>
                <a:gd name="T73" fmla="*/ 201 h 967"/>
                <a:gd name="T74" fmla="*/ 228 w 371"/>
                <a:gd name="T75" fmla="*/ 199 h 967"/>
                <a:gd name="T76" fmla="*/ 286 w 371"/>
                <a:gd name="T77" fmla="*/ 175 h 967"/>
                <a:gd name="T78" fmla="*/ 308 w 371"/>
                <a:gd name="T79" fmla="*/ 162 h 967"/>
                <a:gd name="T80" fmla="*/ 311 w 371"/>
                <a:gd name="T81" fmla="*/ 123 h 967"/>
                <a:gd name="T82" fmla="*/ 330 w 371"/>
                <a:gd name="T83" fmla="*/ 93 h 967"/>
                <a:gd name="T84" fmla="*/ 345 w 371"/>
                <a:gd name="T85" fmla="*/ 60 h 967"/>
                <a:gd name="T86" fmla="*/ 330 w 371"/>
                <a:gd name="T87" fmla="*/ 8 h 967"/>
                <a:gd name="T88" fmla="*/ 263 w 371"/>
                <a:gd name="T89" fmla="*/ 4 h 967"/>
                <a:gd name="T90" fmla="*/ 200 w 371"/>
                <a:gd name="T91" fmla="*/ 0 h 9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1"/>
                <a:gd name="T139" fmla="*/ 0 h 967"/>
                <a:gd name="T140" fmla="*/ 371 w 371"/>
                <a:gd name="T141" fmla="*/ 967 h 9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1" h="967">
                  <a:moveTo>
                    <a:pt x="197" y="4"/>
                  </a:moveTo>
                  <a:lnTo>
                    <a:pt x="182" y="11"/>
                  </a:lnTo>
                  <a:lnTo>
                    <a:pt x="171" y="33"/>
                  </a:lnTo>
                  <a:lnTo>
                    <a:pt x="171" y="60"/>
                  </a:lnTo>
                  <a:lnTo>
                    <a:pt x="156" y="71"/>
                  </a:lnTo>
                  <a:lnTo>
                    <a:pt x="137" y="71"/>
                  </a:lnTo>
                  <a:lnTo>
                    <a:pt x="115" y="71"/>
                  </a:lnTo>
                  <a:lnTo>
                    <a:pt x="89" y="71"/>
                  </a:lnTo>
                  <a:lnTo>
                    <a:pt x="78" y="48"/>
                  </a:lnTo>
                  <a:lnTo>
                    <a:pt x="66" y="75"/>
                  </a:lnTo>
                  <a:lnTo>
                    <a:pt x="52" y="78"/>
                  </a:lnTo>
                  <a:lnTo>
                    <a:pt x="52" y="123"/>
                  </a:lnTo>
                  <a:lnTo>
                    <a:pt x="3" y="234"/>
                  </a:lnTo>
                  <a:lnTo>
                    <a:pt x="0" y="268"/>
                  </a:lnTo>
                  <a:lnTo>
                    <a:pt x="11" y="275"/>
                  </a:lnTo>
                  <a:lnTo>
                    <a:pt x="0" y="383"/>
                  </a:lnTo>
                  <a:lnTo>
                    <a:pt x="33" y="510"/>
                  </a:lnTo>
                  <a:lnTo>
                    <a:pt x="55" y="546"/>
                  </a:lnTo>
                  <a:lnTo>
                    <a:pt x="85" y="544"/>
                  </a:lnTo>
                  <a:lnTo>
                    <a:pt x="107" y="561"/>
                  </a:lnTo>
                  <a:lnTo>
                    <a:pt x="85" y="569"/>
                  </a:lnTo>
                  <a:lnTo>
                    <a:pt x="78" y="595"/>
                  </a:lnTo>
                  <a:lnTo>
                    <a:pt x="66" y="577"/>
                  </a:lnTo>
                  <a:lnTo>
                    <a:pt x="52" y="569"/>
                  </a:lnTo>
                  <a:lnTo>
                    <a:pt x="52" y="644"/>
                  </a:lnTo>
                  <a:lnTo>
                    <a:pt x="85" y="651"/>
                  </a:lnTo>
                  <a:lnTo>
                    <a:pt x="89" y="703"/>
                  </a:lnTo>
                  <a:lnTo>
                    <a:pt x="70" y="699"/>
                  </a:lnTo>
                  <a:lnTo>
                    <a:pt x="100" y="773"/>
                  </a:lnTo>
                  <a:lnTo>
                    <a:pt x="152" y="785"/>
                  </a:lnTo>
                  <a:lnTo>
                    <a:pt x="182" y="826"/>
                  </a:lnTo>
                  <a:lnTo>
                    <a:pt x="186" y="855"/>
                  </a:lnTo>
                  <a:lnTo>
                    <a:pt x="189" y="885"/>
                  </a:lnTo>
                  <a:lnTo>
                    <a:pt x="208" y="900"/>
                  </a:lnTo>
                  <a:lnTo>
                    <a:pt x="233" y="908"/>
                  </a:lnTo>
                  <a:lnTo>
                    <a:pt x="293" y="926"/>
                  </a:lnTo>
                  <a:lnTo>
                    <a:pt x="323" y="963"/>
                  </a:lnTo>
                  <a:lnTo>
                    <a:pt x="371" y="967"/>
                  </a:lnTo>
                  <a:lnTo>
                    <a:pt x="323" y="919"/>
                  </a:lnTo>
                  <a:lnTo>
                    <a:pt x="297" y="885"/>
                  </a:lnTo>
                  <a:lnTo>
                    <a:pt x="267" y="852"/>
                  </a:lnTo>
                  <a:lnTo>
                    <a:pt x="256" y="826"/>
                  </a:lnTo>
                  <a:lnTo>
                    <a:pt x="245" y="773"/>
                  </a:lnTo>
                  <a:lnTo>
                    <a:pt x="233" y="737"/>
                  </a:lnTo>
                  <a:lnTo>
                    <a:pt x="208" y="673"/>
                  </a:lnTo>
                  <a:lnTo>
                    <a:pt x="195" y="631"/>
                  </a:lnTo>
                  <a:lnTo>
                    <a:pt x="186" y="599"/>
                  </a:lnTo>
                  <a:lnTo>
                    <a:pt x="182" y="569"/>
                  </a:lnTo>
                  <a:lnTo>
                    <a:pt x="182" y="549"/>
                  </a:lnTo>
                  <a:lnTo>
                    <a:pt x="183" y="532"/>
                  </a:lnTo>
                  <a:lnTo>
                    <a:pt x="182" y="517"/>
                  </a:lnTo>
                  <a:lnTo>
                    <a:pt x="164" y="509"/>
                  </a:lnTo>
                  <a:lnTo>
                    <a:pt x="150" y="503"/>
                  </a:lnTo>
                  <a:lnTo>
                    <a:pt x="138" y="481"/>
                  </a:lnTo>
                  <a:lnTo>
                    <a:pt x="128" y="471"/>
                  </a:lnTo>
                  <a:lnTo>
                    <a:pt x="116" y="453"/>
                  </a:lnTo>
                  <a:lnTo>
                    <a:pt x="114" y="438"/>
                  </a:lnTo>
                  <a:lnTo>
                    <a:pt x="108" y="421"/>
                  </a:lnTo>
                  <a:lnTo>
                    <a:pt x="93" y="402"/>
                  </a:lnTo>
                  <a:lnTo>
                    <a:pt x="108" y="387"/>
                  </a:lnTo>
                  <a:lnTo>
                    <a:pt x="114" y="379"/>
                  </a:lnTo>
                  <a:lnTo>
                    <a:pt x="131" y="360"/>
                  </a:lnTo>
                  <a:lnTo>
                    <a:pt x="144" y="358"/>
                  </a:lnTo>
                  <a:lnTo>
                    <a:pt x="144" y="349"/>
                  </a:lnTo>
                  <a:lnTo>
                    <a:pt x="140" y="328"/>
                  </a:lnTo>
                  <a:lnTo>
                    <a:pt x="131" y="318"/>
                  </a:lnTo>
                  <a:lnTo>
                    <a:pt x="135" y="309"/>
                  </a:lnTo>
                  <a:lnTo>
                    <a:pt x="131" y="288"/>
                  </a:lnTo>
                  <a:lnTo>
                    <a:pt x="144" y="269"/>
                  </a:lnTo>
                  <a:lnTo>
                    <a:pt x="167" y="264"/>
                  </a:lnTo>
                  <a:lnTo>
                    <a:pt x="185" y="250"/>
                  </a:lnTo>
                  <a:lnTo>
                    <a:pt x="182" y="223"/>
                  </a:lnTo>
                  <a:lnTo>
                    <a:pt x="186" y="216"/>
                  </a:lnTo>
                  <a:lnTo>
                    <a:pt x="202" y="201"/>
                  </a:lnTo>
                  <a:lnTo>
                    <a:pt x="218" y="201"/>
                  </a:lnTo>
                  <a:lnTo>
                    <a:pt x="228" y="199"/>
                  </a:lnTo>
                  <a:lnTo>
                    <a:pt x="262" y="185"/>
                  </a:lnTo>
                  <a:lnTo>
                    <a:pt x="286" y="175"/>
                  </a:lnTo>
                  <a:lnTo>
                    <a:pt x="298" y="171"/>
                  </a:lnTo>
                  <a:lnTo>
                    <a:pt x="308" y="162"/>
                  </a:lnTo>
                  <a:lnTo>
                    <a:pt x="311" y="146"/>
                  </a:lnTo>
                  <a:lnTo>
                    <a:pt x="311" y="123"/>
                  </a:lnTo>
                  <a:lnTo>
                    <a:pt x="315" y="108"/>
                  </a:lnTo>
                  <a:lnTo>
                    <a:pt x="330" y="93"/>
                  </a:lnTo>
                  <a:lnTo>
                    <a:pt x="341" y="89"/>
                  </a:lnTo>
                  <a:lnTo>
                    <a:pt x="345" y="60"/>
                  </a:lnTo>
                  <a:lnTo>
                    <a:pt x="338" y="26"/>
                  </a:lnTo>
                  <a:lnTo>
                    <a:pt x="330" y="8"/>
                  </a:lnTo>
                  <a:lnTo>
                    <a:pt x="311" y="0"/>
                  </a:lnTo>
                  <a:lnTo>
                    <a:pt x="263" y="4"/>
                  </a:lnTo>
                  <a:lnTo>
                    <a:pt x="233" y="0"/>
                  </a:lnTo>
                  <a:lnTo>
                    <a:pt x="200" y="0"/>
                  </a:lnTo>
                </a:path>
              </a:pathLst>
            </a:custGeom>
            <a:noFill/>
            <a:ln w="3175" cap="rnd">
              <a:solidFill>
                <a:srgbClr val="FF0000"/>
              </a:solidFill>
              <a:prstDash val="sysDot"/>
              <a:round/>
              <a:headEnd type="none" w="sm" len="sm"/>
              <a:tailEnd type="none" w="sm" len="sm"/>
            </a:ln>
          </p:spPr>
          <p:txBody>
            <a:bodyPr/>
            <a:lstStyle/>
            <a:p>
              <a:endParaRPr lang="en-US"/>
            </a:p>
          </p:txBody>
        </p:sp>
        <p:sp>
          <p:nvSpPr>
            <p:cNvPr id="18521" name="Freeform 55"/>
            <p:cNvSpPr>
              <a:spLocks/>
            </p:cNvSpPr>
            <p:nvPr/>
          </p:nvSpPr>
          <p:spPr bwMode="auto">
            <a:xfrm>
              <a:off x="2116" y="1440"/>
              <a:ext cx="713" cy="428"/>
            </a:xfrm>
            <a:custGeom>
              <a:avLst/>
              <a:gdLst>
                <a:gd name="T0" fmla="*/ 1 w 1045"/>
                <a:gd name="T1" fmla="*/ 0 h 646"/>
                <a:gd name="T2" fmla="*/ 1 w 1045"/>
                <a:gd name="T3" fmla="*/ 1 h 646"/>
                <a:gd name="T4" fmla="*/ 1 w 1045"/>
                <a:gd name="T5" fmla="*/ 1 h 646"/>
                <a:gd name="T6" fmla="*/ 1 w 1045"/>
                <a:gd name="T7" fmla="*/ 1 h 646"/>
                <a:gd name="T8" fmla="*/ 1 w 1045"/>
                <a:gd name="T9" fmla="*/ 1 h 646"/>
                <a:gd name="T10" fmla="*/ 1 w 1045"/>
                <a:gd name="T11" fmla="*/ 1 h 646"/>
                <a:gd name="T12" fmla="*/ 1 w 1045"/>
                <a:gd name="T13" fmla="*/ 1 h 646"/>
                <a:gd name="T14" fmla="*/ 1 w 1045"/>
                <a:gd name="T15" fmla="*/ 1 h 646"/>
                <a:gd name="T16" fmla="*/ 0 w 1045"/>
                <a:gd name="T17" fmla="*/ 1 h 646"/>
                <a:gd name="T18" fmla="*/ 0 w 1045"/>
                <a:gd name="T19" fmla="*/ 1 h 646"/>
                <a:gd name="T20" fmla="*/ 1 w 1045"/>
                <a:gd name="T21" fmla="*/ 1 h 646"/>
                <a:gd name="T22" fmla="*/ 1 w 1045"/>
                <a:gd name="T23" fmla="*/ 1 h 646"/>
                <a:gd name="T24" fmla="*/ 1 w 1045"/>
                <a:gd name="T25" fmla="*/ 1 h 646"/>
                <a:gd name="T26" fmla="*/ 1 w 1045"/>
                <a:gd name="T27" fmla="*/ 1 h 646"/>
                <a:gd name="T28" fmla="*/ 1 w 1045"/>
                <a:gd name="T29" fmla="*/ 1 h 646"/>
                <a:gd name="T30" fmla="*/ 1 w 1045"/>
                <a:gd name="T31" fmla="*/ 1 h 646"/>
                <a:gd name="T32" fmla="*/ 1 w 1045"/>
                <a:gd name="T33" fmla="*/ 0 h 6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5"/>
                <a:gd name="T52" fmla="*/ 0 h 646"/>
                <a:gd name="T53" fmla="*/ 1045 w 1045"/>
                <a:gd name="T54" fmla="*/ 646 h 6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5" h="646">
                  <a:moveTo>
                    <a:pt x="1044" y="0"/>
                  </a:moveTo>
                  <a:lnTo>
                    <a:pt x="1044" y="55"/>
                  </a:lnTo>
                  <a:lnTo>
                    <a:pt x="1016" y="55"/>
                  </a:lnTo>
                  <a:lnTo>
                    <a:pt x="1016" y="168"/>
                  </a:lnTo>
                  <a:lnTo>
                    <a:pt x="924" y="252"/>
                  </a:lnTo>
                  <a:lnTo>
                    <a:pt x="935" y="285"/>
                  </a:lnTo>
                  <a:lnTo>
                    <a:pt x="902" y="369"/>
                  </a:lnTo>
                  <a:lnTo>
                    <a:pt x="809" y="645"/>
                  </a:lnTo>
                  <a:lnTo>
                    <a:pt x="0" y="443"/>
                  </a:lnTo>
                  <a:lnTo>
                    <a:pt x="0" y="285"/>
                  </a:lnTo>
                  <a:lnTo>
                    <a:pt x="38" y="201"/>
                  </a:lnTo>
                  <a:lnTo>
                    <a:pt x="48" y="168"/>
                  </a:lnTo>
                  <a:lnTo>
                    <a:pt x="48" y="128"/>
                  </a:lnTo>
                  <a:lnTo>
                    <a:pt x="119" y="55"/>
                  </a:lnTo>
                  <a:lnTo>
                    <a:pt x="92" y="55"/>
                  </a:lnTo>
                  <a:lnTo>
                    <a:pt x="121" y="2"/>
                  </a:lnTo>
                  <a:lnTo>
                    <a:pt x="1044" y="0"/>
                  </a:lnTo>
                </a:path>
              </a:pathLst>
            </a:custGeom>
            <a:noFill/>
            <a:ln w="12700" cap="rnd">
              <a:solidFill>
                <a:srgbClr val="C0C0C0"/>
              </a:solidFill>
              <a:round/>
              <a:headEnd/>
              <a:tailEnd/>
            </a:ln>
          </p:spPr>
          <p:txBody>
            <a:bodyPr/>
            <a:lstStyle/>
            <a:p>
              <a:endParaRPr lang="en-US"/>
            </a:p>
          </p:txBody>
        </p:sp>
        <p:sp>
          <p:nvSpPr>
            <p:cNvPr id="18522" name="Rectangle 56"/>
            <p:cNvSpPr>
              <a:spLocks noChangeArrowheads="1"/>
            </p:cNvSpPr>
            <p:nvPr/>
          </p:nvSpPr>
          <p:spPr bwMode="auto">
            <a:xfrm>
              <a:off x="2165" y="2489"/>
              <a:ext cx="542" cy="116"/>
            </a:xfrm>
            <a:prstGeom prst="rect">
              <a:avLst/>
            </a:prstGeom>
            <a:noFill/>
            <a:ln w="9525">
              <a:noFill/>
              <a:miter lim="800000"/>
              <a:headEnd/>
              <a:tailEnd/>
            </a:ln>
          </p:spPr>
          <p:txBody>
            <a:bodyPr wrap="none" lIns="17772" tIns="25177" rIns="17772" bIns="25177"/>
            <a:lstStyle/>
            <a:p>
              <a:pPr algn="ctr" defTabSz="854075" eaLnBrk="0" hangingPunct="0"/>
              <a:r>
                <a:rPr lang="en-US" sz="900" dirty="0"/>
                <a:t>CALIFORNIA</a:t>
              </a:r>
              <a:endParaRPr lang="en-US" sz="900" dirty="0">
                <a:solidFill>
                  <a:srgbClr val="FFFFFF"/>
                </a:solidFill>
              </a:endParaRPr>
            </a:p>
          </p:txBody>
        </p:sp>
        <p:sp>
          <p:nvSpPr>
            <p:cNvPr id="18523" name="Freeform 57"/>
            <p:cNvSpPr>
              <a:spLocks/>
            </p:cNvSpPr>
            <p:nvPr/>
          </p:nvSpPr>
          <p:spPr bwMode="auto">
            <a:xfrm>
              <a:off x="2064" y="1704"/>
              <a:ext cx="692" cy="1213"/>
            </a:xfrm>
            <a:custGeom>
              <a:avLst/>
              <a:gdLst>
                <a:gd name="T0" fmla="*/ 1 w 1013"/>
                <a:gd name="T1" fmla="*/ 1 h 1831"/>
                <a:gd name="T2" fmla="*/ 1 w 1013"/>
                <a:gd name="T3" fmla="*/ 1 h 1831"/>
                <a:gd name="T4" fmla="*/ 1 w 1013"/>
                <a:gd name="T5" fmla="*/ 1 h 1831"/>
                <a:gd name="T6" fmla="*/ 1 w 1013"/>
                <a:gd name="T7" fmla="*/ 1 h 1831"/>
                <a:gd name="T8" fmla="*/ 1 w 1013"/>
                <a:gd name="T9" fmla="*/ 1 h 1831"/>
                <a:gd name="T10" fmla="*/ 1 w 1013"/>
                <a:gd name="T11" fmla="*/ 1 h 1831"/>
                <a:gd name="T12" fmla="*/ 1 w 1013"/>
                <a:gd name="T13" fmla="*/ 1 h 1831"/>
                <a:gd name="T14" fmla="*/ 1 w 1013"/>
                <a:gd name="T15" fmla="*/ 1 h 1831"/>
                <a:gd name="T16" fmla="*/ 1 w 1013"/>
                <a:gd name="T17" fmla="*/ 1 h 1831"/>
                <a:gd name="T18" fmla="*/ 1 w 1013"/>
                <a:gd name="T19" fmla="*/ 1 h 1831"/>
                <a:gd name="T20" fmla="*/ 1 w 1013"/>
                <a:gd name="T21" fmla="*/ 1 h 1831"/>
                <a:gd name="T22" fmla="*/ 1 w 1013"/>
                <a:gd name="T23" fmla="*/ 1 h 1831"/>
                <a:gd name="T24" fmla="*/ 1 w 1013"/>
                <a:gd name="T25" fmla="*/ 1 h 1831"/>
                <a:gd name="T26" fmla="*/ 1 w 1013"/>
                <a:gd name="T27" fmla="*/ 1 h 1831"/>
                <a:gd name="T28" fmla="*/ 1 w 1013"/>
                <a:gd name="T29" fmla="*/ 1 h 1831"/>
                <a:gd name="T30" fmla="*/ 1 w 1013"/>
                <a:gd name="T31" fmla="*/ 1 h 1831"/>
                <a:gd name="T32" fmla="*/ 1 w 1013"/>
                <a:gd name="T33" fmla="*/ 1 h 1831"/>
                <a:gd name="T34" fmla="*/ 1 w 1013"/>
                <a:gd name="T35" fmla="*/ 1 h 1831"/>
                <a:gd name="T36" fmla="*/ 1 w 1013"/>
                <a:gd name="T37" fmla="*/ 1 h 1831"/>
                <a:gd name="T38" fmla="*/ 1 w 1013"/>
                <a:gd name="T39" fmla="*/ 1 h 1831"/>
                <a:gd name="T40" fmla="*/ 1 w 1013"/>
                <a:gd name="T41" fmla="*/ 1 h 1831"/>
                <a:gd name="T42" fmla="*/ 1 w 1013"/>
                <a:gd name="T43" fmla="*/ 1 h 1831"/>
                <a:gd name="T44" fmla="*/ 1 w 1013"/>
                <a:gd name="T45" fmla="*/ 1 h 1831"/>
                <a:gd name="T46" fmla="*/ 1 w 1013"/>
                <a:gd name="T47" fmla="*/ 1 h 1831"/>
                <a:gd name="T48" fmla="*/ 1 w 1013"/>
                <a:gd name="T49" fmla="*/ 1 h 1831"/>
                <a:gd name="T50" fmla="*/ 1 w 1013"/>
                <a:gd name="T51" fmla="*/ 1 h 1831"/>
                <a:gd name="T52" fmla="*/ 1 w 1013"/>
                <a:gd name="T53" fmla="*/ 1 h 1831"/>
                <a:gd name="T54" fmla="*/ 1 w 1013"/>
                <a:gd name="T55" fmla="*/ 1 h 1831"/>
                <a:gd name="T56" fmla="*/ 1 w 1013"/>
                <a:gd name="T57" fmla="*/ 1 h 1831"/>
                <a:gd name="T58" fmla="*/ 1 w 1013"/>
                <a:gd name="T59" fmla="*/ 1 h 1831"/>
                <a:gd name="T60" fmla="*/ 1 w 1013"/>
                <a:gd name="T61" fmla="*/ 1 h 1831"/>
                <a:gd name="T62" fmla="*/ 1 w 1013"/>
                <a:gd name="T63" fmla="*/ 1 h 1831"/>
                <a:gd name="T64" fmla="*/ 1 w 1013"/>
                <a:gd name="T65" fmla="*/ 1 h 1831"/>
                <a:gd name="T66" fmla="*/ 1 w 1013"/>
                <a:gd name="T67" fmla="*/ 1 h 1831"/>
                <a:gd name="T68" fmla="*/ 1 w 1013"/>
                <a:gd name="T69" fmla="*/ 1 h 1831"/>
                <a:gd name="T70" fmla="*/ 1 w 1013"/>
                <a:gd name="T71" fmla="*/ 1 h 1831"/>
                <a:gd name="T72" fmla="*/ 1 w 1013"/>
                <a:gd name="T73" fmla="*/ 1 h 1831"/>
                <a:gd name="T74" fmla="*/ 1 w 1013"/>
                <a:gd name="T75" fmla="*/ 1 h 1831"/>
                <a:gd name="T76" fmla="*/ 1 w 1013"/>
                <a:gd name="T77" fmla="*/ 1 h 1831"/>
                <a:gd name="T78" fmla="*/ 1 w 1013"/>
                <a:gd name="T79" fmla="*/ 1 h 1831"/>
                <a:gd name="T80" fmla="*/ 1 w 1013"/>
                <a:gd name="T81" fmla="*/ 1 h 1831"/>
                <a:gd name="T82" fmla="*/ 0 w 1013"/>
                <a:gd name="T83" fmla="*/ 1 h 1831"/>
                <a:gd name="T84" fmla="*/ 0 w 1013"/>
                <a:gd name="T85" fmla="*/ 1 h 1831"/>
                <a:gd name="T86" fmla="*/ 1 w 1013"/>
                <a:gd name="T87" fmla="*/ 1 h 1831"/>
                <a:gd name="T88" fmla="*/ 0 w 1013"/>
                <a:gd name="T89" fmla="*/ 1 h 1831"/>
                <a:gd name="T90" fmla="*/ 0 w 1013"/>
                <a:gd name="T91" fmla="*/ 1 h 1831"/>
                <a:gd name="T92" fmla="*/ 1 w 1013"/>
                <a:gd name="T93" fmla="*/ 1 h 1831"/>
                <a:gd name="T94" fmla="*/ 1 w 1013"/>
                <a:gd name="T95" fmla="*/ 0 h 18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13"/>
                <a:gd name="T145" fmla="*/ 0 h 1831"/>
                <a:gd name="T146" fmla="*/ 1013 w 1013"/>
                <a:gd name="T147" fmla="*/ 1831 h 18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13" h="1831">
                  <a:moveTo>
                    <a:pt x="76" y="44"/>
                  </a:moveTo>
                  <a:lnTo>
                    <a:pt x="457" y="134"/>
                  </a:lnTo>
                  <a:lnTo>
                    <a:pt x="544" y="162"/>
                  </a:lnTo>
                  <a:lnTo>
                    <a:pt x="429" y="656"/>
                  </a:lnTo>
                  <a:lnTo>
                    <a:pt x="1001" y="1453"/>
                  </a:lnTo>
                  <a:lnTo>
                    <a:pt x="1001" y="1510"/>
                  </a:lnTo>
                  <a:lnTo>
                    <a:pt x="1001" y="1543"/>
                  </a:lnTo>
                  <a:lnTo>
                    <a:pt x="1012" y="1554"/>
                  </a:lnTo>
                  <a:lnTo>
                    <a:pt x="1012" y="1627"/>
                  </a:lnTo>
                  <a:lnTo>
                    <a:pt x="979" y="1655"/>
                  </a:lnTo>
                  <a:lnTo>
                    <a:pt x="979" y="1700"/>
                  </a:lnTo>
                  <a:lnTo>
                    <a:pt x="941" y="1728"/>
                  </a:lnTo>
                  <a:lnTo>
                    <a:pt x="941" y="1830"/>
                  </a:lnTo>
                  <a:lnTo>
                    <a:pt x="930" y="1830"/>
                  </a:lnTo>
                  <a:lnTo>
                    <a:pt x="571" y="1796"/>
                  </a:lnTo>
                  <a:lnTo>
                    <a:pt x="544" y="1728"/>
                  </a:lnTo>
                  <a:lnTo>
                    <a:pt x="571" y="1655"/>
                  </a:lnTo>
                  <a:lnTo>
                    <a:pt x="533" y="1554"/>
                  </a:lnTo>
                  <a:lnTo>
                    <a:pt x="500" y="1554"/>
                  </a:lnTo>
                  <a:lnTo>
                    <a:pt x="500" y="1532"/>
                  </a:lnTo>
                  <a:lnTo>
                    <a:pt x="457" y="1510"/>
                  </a:lnTo>
                  <a:lnTo>
                    <a:pt x="359" y="1481"/>
                  </a:lnTo>
                  <a:lnTo>
                    <a:pt x="337" y="1414"/>
                  </a:lnTo>
                  <a:lnTo>
                    <a:pt x="195" y="1375"/>
                  </a:lnTo>
                  <a:lnTo>
                    <a:pt x="195" y="1330"/>
                  </a:lnTo>
                  <a:lnTo>
                    <a:pt x="195" y="1235"/>
                  </a:lnTo>
                  <a:lnTo>
                    <a:pt x="103" y="982"/>
                  </a:lnTo>
                  <a:lnTo>
                    <a:pt x="125" y="982"/>
                  </a:lnTo>
                  <a:lnTo>
                    <a:pt x="125" y="915"/>
                  </a:lnTo>
                  <a:lnTo>
                    <a:pt x="76" y="898"/>
                  </a:lnTo>
                  <a:lnTo>
                    <a:pt x="76" y="780"/>
                  </a:lnTo>
                  <a:lnTo>
                    <a:pt x="103" y="791"/>
                  </a:lnTo>
                  <a:lnTo>
                    <a:pt x="114" y="819"/>
                  </a:lnTo>
                  <a:lnTo>
                    <a:pt x="125" y="791"/>
                  </a:lnTo>
                  <a:lnTo>
                    <a:pt x="125" y="780"/>
                  </a:lnTo>
                  <a:lnTo>
                    <a:pt x="157" y="780"/>
                  </a:lnTo>
                  <a:lnTo>
                    <a:pt x="125" y="751"/>
                  </a:lnTo>
                  <a:lnTo>
                    <a:pt x="114" y="751"/>
                  </a:lnTo>
                  <a:lnTo>
                    <a:pt x="103" y="751"/>
                  </a:lnTo>
                  <a:lnTo>
                    <a:pt x="76" y="751"/>
                  </a:lnTo>
                  <a:lnTo>
                    <a:pt x="43" y="690"/>
                  </a:lnTo>
                  <a:lnTo>
                    <a:pt x="0" y="527"/>
                  </a:lnTo>
                  <a:lnTo>
                    <a:pt x="0" y="499"/>
                  </a:lnTo>
                  <a:lnTo>
                    <a:pt x="10" y="342"/>
                  </a:lnTo>
                  <a:lnTo>
                    <a:pt x="0" y="342"/>
                  </a:lnTo>
                  <a:lnTo>
                    <a:pt x="0" y="297"/>
                  </a:lnTo>
                  <a:lnTo>
                    <a:pt x="76" y="106"/>
                  </a:lnTo>
                  <a:lnTo>
                    <a:pt x="76" y="0"/>
                  </a:lnTo>
                </a:path>
              </a:pathLst>
            </a:custGeom>
            <a:noFill/>
            <a:ln w="9525" cap="rnd">
              <a:solidFill>
                <a:schemeClr val="tx1"/>
              </a:solidFill>
              <a:round/>
              <a:headEnd type="none" w="sm" len="sm"/>
              <a:tailEnd type="none" w="sm" len="sm"/>
            </a:ln>
          </p:spPr>
          <p:txBody>
            <a:bodyPr/>
            <a:lstStyle/>
            <a:p>
              <a:endParaRPr lang="en-US"/>
            </a:p>
          </p:txBody>
        </p:sp>
        <p:sp>
          <p:nvSpPr>
            <p:cNvPr id="763962" name="Rectangle 58"/>
            <p:cNvSpPr>
              <a:spLocks noChangeArrowheads="1"/>
            </p:cNvSpPr>
            <p:nvPr/>
          </p:nvSpPr>
          <p:spPr bwMode="auto">
            <a:xfrm>
              <a:off x="3450" y="3244"/>
              <a:ext cx="533" cy="111"/>
            </a:xfrm>
            <a:prstGeom prst="rect">
              <a:avLst/>
            </a:prstGeom>
            <a:noFill/>
            <a:ln w="9525">
              <a:noFill/>
              <a:miter lim="800000"/>
              <a:headEnd/>
              <a:tailEnd/>
            </a:ln>
            <a:effectLst/>
          </p:spPr>
          <p:txBody>
            <a:bodyPr wrap="none" lIns="17772" tIns="25177" rIns="17772" bIns="25177"/>
            <a:lstStyle/>
            <a:p>
              <a:pPr algn="ctr" defTabSz="854075" eaLnBrk="0" hangingPunct="0">
                <a:defRPr/>
              </a:pPr>
              <a:r>
                <a:rPr lang="en-US" sz="900" dirty="0">
                  <a:solidFill>
                    <a:srgbClr val="DDDDDD"/>
                  </a:solidFill>
                  <a:effectLst>
                    <a:outerShdw blurRad="38100" dist="38100" dir="2700000" algn="tl">
                      <a:srgbClr val="C0C0C0"/>
                    </a:outerShdw>
                  </a:effectLst>
                  <a:latin typeface="Arial" charset="0"/>
                  <a:cs typeface="+mn-cs"/>
                </a:rPr>
                <a:t>TEXAS</a:t>
              </a:r>
            </a:p>
          </p:txBody>
        </p:sp>
        <p:sp>
          <p:nvSpPr>
            <p:cNvPr id="18525" name="Rectangle 59"/>
            <p:cNvSpPr>
              <a:spLocks noChangeArrowheads="1"/>
            </p:cNvSpPr>
            <p:nvPr/>
          </p:nvSpPr>
          <p:spPr bwMode="auto">
            <a:xfrm>
              <a:off x="2769" y="2760"/>
              <a:ext cx="437" cy="115"/>
            </a:xfrm>
            <a:prstGeom prst="rect">
              <a:avLst/>
            </a:prstGeom>
            <a:noFill/>
            <a:ln w="9525">
              <a:noFill/>
              <a:miter lim="800000"/>
              <a:headEnd/>
              <a:tailEnd/>
            </a:ln>
          </p:spPr>
          <p:txBody>
            <a:bodyPr wrap="none" lIns="17772" tIns="25177" rIns="17772" bIns="25177"/>
            <a:lstStyle/>
            <a:p>
              <a:pPr algn="ctr" defTabSz="854075" eaLnBrk="0" hangingPunct="0"/>
              <a:r>
                <a:rPr lang="en-US" sz="900"/>
                <a:t>ARIZONA</a:t>
              </a:r>
            </a:p>
          </p:txBody>
        </p:sp>
        <p:sp>
          <p:nvSpPr>
            <p:cNvPr id="18526" name="Freeform 60"/>
            <p:cNvSpPr>
              <a:spLocks/>
            </p:cNvSpPr>
            <p:nvPr/>
          </p:nvSpPr>
          <p:spPr bwMode="auto">
            <a:xfrm>
              <a:off x="2668" y="2470"/>
              <a:ext cx="609" cy="706"/>
            </a:xfrm>
            <a:custGeom>
              <a:avLst/>
              <a:gdLst>
                <a:gd name="T0" fmla="*/ 1 w 892"/>
                <a:gd name="T1" fmla="*/ 0 h 1066"/>
                <a:gd name="T2" fmla="*/ 1 w 892"/>
                <a:gd name="T3" fmla="*/ 1 h 1066"/>
                <a:gd name="T4" fmla="*/ 1 w 892"/>
                <a:gd name="T5" fmla="*/ 1 h 1066"/>
                <a:gd name="T6" fmla="*/ 1 w 892"/>
                <a:gd name="T7" fmla="*/ 1 h 1066"/>
                <a:gd name="T8" fmla="*/ 1 w 892"/>
                <a:gd name="T9" fmla="*/ 1 h 1066"/>
                <a:gd name="T10" fmla="*/ 0 w 892"/>
                <a:gd name="T11" fmla="*/ 1 h 1066"/>
                <a:gd name="T12" fmla="*/ 1 w 892"/>
                <a:gd name="T13" fmla="*/ 1 h 1066"/>
                <a:gd name="T14" fmla="*/ 1 w 892"/>
                <a:gd name="T15" fmla="*/ 1 h 1066"/>
                <a:gd name="T16" fmla="*/ 1 w 892"/>
                <a:gd name="T17" fmla="*/ 1 h 1066"/>
                <a:gd name="T18" fmla="*/ 1 w 892"/>
                <a:gd name="T19" fmla="*/ 1 h 1066"/>
                <a:gd name="T20" fmla="*/ 1 w 892"/>
                <a:gd name="T21" fmla="*/ 1 h 1066"/>
                <a:gd name="T22" fmla="*/ 1 w 892"/>
                <a:gd name="T23" fmla="*/ 1 h 1066"/>
                <a:gd name="T24" fmla="*/ 1 w 892"/>
                <a:gd name="T25" fmla="*/ 1 h 1066"/>
                <a:gd name="T26" fmla="*/ 1 w 892"/>
                <a:gd name="T27" fmla="*/ 1 h 1066"/>
                <a:gd name="T28" fmla="*/ 1 w 892"/>
                <a:gd name="T29" fmla="*/ 1 h 1066"/>
                <a:gd name="T30" fmla="*/ 1 w 892"/>
                <a:gd name="T31" fmla="*/ 1 h 1066"/>
                <a:gd name="T32" fmla="*/ 1 w 892"/>
                <a:gd name="T33" fmla="*/ 1 h 1066"/>
                <a:gd name="T34" fmla="*/ 1 w 892"/>
                <a:gd name="T35" fmla="*/ 1 h 1066"/>
                <a:gd name="T36" fmla="*/ 1 w 892"/>
                <a:gd name="T37" fmla="*/ 1 h 1066"/>
                <a:gd name="T38" fmla="*/ 1 w 892"/>
                <a:gd name="T39" fmla="*/ 1 h 1066"/>
                <a:gd name="T40" fmla="*/ 1 w 892"/>
                <a:gd name="T41" fmla="*/ 1 h 1066"/>
                <a:gd name="T42" fmla="*/ 1 w 892"/>
                <a:gd name="T43" fmla="*/ 0 h 10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2"/>
                <a:gd name="T67" fmla="*/ 0 h 1066"/>
                <a:gd name="T68" fmla="*/ 892 w 892"/>
                <a:gd name="T69" fmla="*/ 1066 h 10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2" h="1066">
                  <a:moveTo>
                    <a:pt x="233" y="0"/>
                  </a:moveTo>
                  <a:lnTo>
                    <a:pt x="891" y="118"/>
                  </a:lnTo>
                  <a:lnTo>
                    <a:pt x="760" y="1065"/>
                  </a:lnTo>
                  <a:lnTo>
                    <a:pt x="738" y="1065"/>
                  </a:lnTo>
                  <a:lnTo>
                    <a:pt x="472" y="1020"/>
                  </a:lnTo>
                  <a:lnTo>
                    <a:pt x="0" y="745"/>
                  </a:lnTo>
                  <a:lnTo>
                    <a:pt x="43" y="678"/>
                  </a:lnTo>
                  <a:lnTo>
                    <a:pt x="54" y="678"/>
                  </a:lnTo>
                  <a:lnTo>
                    <a:pt x="54" y="644"/>
                  </a:lnTo>
                  <a:lnTo>
                    <a:pt x="54" y="577"/>
                  </a:lnTo>
                  <a:lnTo>
                    <a:pt x="92" y="549"/>
                  </a:lnTo>
                  <a:lnTo>
                    <a:pt x="92" y="498"/>
                  </a:lnTo>
                  <a:lnTo>
                    <a:pt x="124" y="470"/>
                  </a:lnTo>
                  <a:lnTo>
                    <a:pt x="124" y="397"/>
                  </a:lnTo>
                  <a:lnTo>
                    <a:pt x="114" y="386"/>
                  </a:lnTo>
                  <a:lnTo>
                    <a:pt x="114" y="353"/>
                  </a:lnTo>
                  <a:lnTo>
                    <a:pt x="114" y="296"/>
                  </a:lnTo>
                  <a:lnTo>
                    <a:pt x="124" y="173"/>
                  </a:lnTo>
                  <a:lnTo>
                    <a:pt x="206" y="173"/>
                  </a:lnTo>
                  <a:lnTo>
                    <a:pt x="222" y="78"/>
                  </a:lnTo>
                  <a:lnTo>
                    <a:pt x="233" y="16"/>
                  </a:lnTo>
                  <a:lnTo>
                    <a:pt x="233" y="0"/>
                  </a:lnTo>
                </a:path>
              </a:pathLst>
            </a:custGeom>
            <a:noFill/>
            <a:ln w="12699" cap="rnd">
              <a:solidFill>
                <a:schemeClr val="tx1"/>
              </a:solidFill>
              <a:round/>
              <a:headEnd/>
              <a:tailEnd/>
            </a:ln>
          </p:spPr>
          <p:txBody>
            <a:bodyPr/>
            <a:lstStyle/>
            <a:p>
              <a:endParaRPr lang="en-US"/>
            </a:p>
          </p:txBody>
        </p:sp>
        <p:sp>
          <p:nvSpPr>
            <p:cNvPr id="18527" name="Freeform 61"/>
            <p:cNvSpPr>
              <a:spLocks/>
            </p:cNvSpPr>
            <p:nvPr/>
          </p:nvSpPr>
          <p:spPr bwMode="auto">
            <a:xfrm>
              <a:off x="3175" y="2558"/>
              <a:ext cx="645" cy="634"/>
            </a:xfrm>
            <a:custGeom>
              <a:avLst/>
              <a:gdLst>
                <a:gd name="T0" fmla="*/ 1994 w 612"/>
                <a:gd name="T1" fmla="*/ 0 h 552"/>
                <a:gd name="T2" fmla="*/ 0 w 612"/>
                <a:gd name="T3" fmla="*/ 1463342 h 552"/>
                <a:gd name="T4" fmla="*/ 2130 w 612"/>
                <a:gd name="T5" fmla="*/ 1479934 h 552"/>
                <a:gd name="T6" fmla="*/ 1907 w 612"/>
                <a:gd name="T7" fmla="*/ 1370674 h 552"/>
                <a:gd name="T8" fmla="*/ 4319 w 612"/>
                <a:gd name="T9" fmla="*/ 1429425 h 552"/>
                <a:gd name="T10" fmla="*/ 3947 w 612"/>
                <a:gd name="T11" fmla="*/ 1319128 h 552"/>
                <a:gd name="T12" fmla="*/ 12127 w 612"/>
                <a:gd name="T13" fmla="*/ 1338813 h 552"/>
                <a:gd name="T14" fmla="*/ 12036 w 612"/>
                <a:gd name="T15" fmla="*/ 560078 h 552"/>
                <a:gd name="T16" fmla="*/ 12256 w 612"/>
                <a:gd name="T17" fmla="*/ 120282 h 552"/>
                <a:gd name="T18" fmla="*/ 1994 w 612"/>
                <a:gd name="T19" fmla="*/ 0 h 5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552"/>
                <a:gd name="T32" fmla="*/ 612 w 612"/>
                <a:gd name="T33" fmla="*/ 552 h 5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552">
                  <a:moveTo>
                    <a:pt x="100" y="0"/>
                  </a:moveTo>
                  <a:lnTo>
                    <a:pt x="0" y="545"/>
                  </a:lnTo>
                  <a:lnTo>
                    <a:pt x="108" y="552"/>
                  </a:lnTo>
                  <a:lnTo>
                    <a:pt x="96" y="512"/>
                  </a:lnTo>
                  <a:lnTo>
                    <a:pt x="216" y="533"/>
                  </a:lnTo>
                  <a:lnTo>
                    <a:pt x="198" y="491"/>
                  </a:lnTo>
                  <a:lnTo>
                    <a:pt x="608" y="500"/>
                  </a:lnTo>
                  <a:lnTo>
                    <a:pt x="604" y="208"/>
                  </a:lnTo>
                  <a:lnTo>
                    <a:pt x="612" y="44"/>
                  </a:lnTo>
                  <a:lnTo>
                    <a:pt x="100" y="0"/>
                  </a:lnTo>
                  <a:close/>
                </a:path>
              </a:pathLst>
            </a:custGeom>
            <a:solidFill>
              <a:schemeClr val="accent1"/>
            </a:solidFill>
            <a:ln w="5715">
              <a:solidFill>
                <a:schemeClr val="tx1"/>
              </a:solidFill>
              <a:round/>
              <a:headEnd/>
              <a:tailEnd/>
            </a:ln>
          </p:spPr>
          <p:txBody>
            <a:bodyPr/>
            <a:lstStyle/>
            <a:p>
              <a:endParaRPr lang="en-US"/>
            </a:p>
          </p:txBody>
        </p:sp>
        <p:sp>
          <p:nvSpPr>
            <p:cNvPr id="18528" name="Freeform 62"/>
            <p:cNvSpPr>
              <a:spLocks/>
            </p:cNvSpPr>
            <p:nvPr/>
          </p:nvSpPr>
          <p:spPr bwMode="auto">
            <a:xfrm>
              <a:off x="3180" y="2378"/>
              <a:ext cx="804" cy="1174"/>
            </a:xfrm>
            <a:custGeom>
              <a:avLst/>
              <a:gdLst>
                <a:gd name="T0" fmla="*/ 4799 w 764"/>
                <a:gd name="T1" fmla="*/ 493687 h 1021"/>
                <a:gd name="T2" fmla="*/ 4856 w 764"/>
                <a:gd name="T3" fmla="*/ 329967 h 1021"/>
                <a:gd name="T4" fmla="*/ 3077 w 764"/>
                <a:gd name="T5" fmla="*/ 264212 h 1021"/>
                <a:gd name="T6" fmla="*/ 2924 w 764"/>
                <a:gd name="T7" fmla="*/ 216781 h 1021"/>
                <a:gd name="T8" fmla="*/ 3912 w 764"/>
                <a:gd name="T9" fmla="*/ 192889 h 1021"/>
                <a:gd name="T10" fmla="*/ 6297 w 764"/>
                <a:gd name="T11" fmla="*/ 100805 h 1021"/>
                <a:gd name="T12" fmla="*/ 10076 w 764"/>
                <a:gd name="T13" fmla="*/ 0 h 1021"/>
                <a:gd name="T14" fmla="*/ 12603 w 764"/>
                <a:gd name="T15" fmla="*/ 188529 h 1021"/>
                <a:gd name="T16" fmla="*/ 12665 w 764"/>
                <a:gd name="T17" fmla="*/ 608785 h 1021"/>
                <a:gd name="T18" fmla="*/ 11175 w 764"/>
                <a:gd name="T19" fmla="*/ 597231 h 1021"/>
                <a:gd name="T20" fmla="*/ 11176 w 764"/>
                <a:gd name="T21" fmla="*/ 1881828 h 1021"/>
                <a:gd name="T22" fmla="*/ 12260 w 764"/>
                <a:gd name="T23" fmla="*/ 1992156 h 1021"/>
                <a:gd name="T24" fmla="*/ 12393 w 764"/>
                <a:gd name="T25" fmla="*/ 2220597 h 1021"/>
                <a:gd name="T26" fmla="*/ 13657 w 764"/>
                <a:gd name="T27" fmla="*/ 2270399 h 1021"/>
                <a:gd name="T28" fmla="*/ 14009 w 764"/>
                <a:gd name="T29" fmla="*/ 2637304 h 1021"/>
                <a:gd name="T30" fmla="*/ 13059 w 764"/>
                <a:gd name="T31" fmla="*/ 2629933 h 1021"/>
                <a:gd name="T32" fmla="*/ 12803 w 764"/>
                <a:gd name="T33" fmla="*/ 2713477 h 1021"/>
                <a:gd name="T34" fmla="*/ 12441 w 764"/>
                <a:gd name="T35" fmla="*/ 2667763 h 1021"/>
                <a:gd name="T36" fmla="*/ 11431 w 764"/>
                <a:gd name="T37" fmla="*/ 2922175 h 1021"/>
                <a:gd name="T38" fmla="*/ 10092 w 764"/>
                <a:gd name="T39" fmla="*/ 2885920 h 1021"/>
                <a:gd name="T40" fmla="*/ 8511 w 764"/>
                <a:gd name="T41" fmla="*/ 2773646 h 1021"/>
                <a:gd name="T42" fmla="*/ 8229 w 764"/>
                <a:gd name="T43" fmla="*/ 2562906 h 1021"/>
                <a:gd name="T44" fmla="*/ 7384 w 764"/>
                <a:gd name="T45" fmla="*/ 2470662 h 1021"/>
                <a:gd name="T46" fmla="*/ 6235 w 764"/>
                <a:gd name="T47" fmla="*/ 2286307 h 1021"/>
                <a:gd name="T48" fmla="*/ 4583 w 764"/>
                <a:gd name="T49" fmla="*/ 1994690 h 1021"/>
                <a:gd name="T50" fmla="*/ 1963 w 764"/>
                <a:gd name="T51" fmla="*/ 1924395 h 1021"/>
                <a:gd name="T52" fmla="*/ 1822 w 764"/>
                <a:gd name="T53" fmla="*/ 2061973 h 1021"/>
                <a:gd name="T54" fmla="*/ 0 w 764"/>
                <a:gd name="T55" fmla="*/ 1989116 h 1021"/>
                <a:gd name="T56" fmla="*/ 1022 w 764"/>
                <a:gd name="T57" fmla="*/ 1200477 h 1021"/>
                <a:gd name="T58" fmla="*/ 1360 w 764"/>
                <a:gd name="T59" fmla="*/ 719293 h 1021"/>
                <a:gd name="T60" fmla="*/ 1684 w 764"/>
                <a:gd name="T61" fmla="*/ 462547 h 10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64"/>
                <a:gd name="T94" fmla="*/ 0 h 1021"/>
                <a:gd name="T95" fmla="*/ 764 w 764"/>
                <a:gd name="T96" fmla="*/ 1021 h 10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64" h="1021">
                  <a:moveTo>
                    <a:pt x="260" y="172"/>
                  </a:moveTo>
                  <a:lnTo>
                    <a:pt x="264" y="116"/>
                  </a:lnTo>
                  <a:lnTo>
                    <a:pt x="168" y="92"/>
                  </a:lnTo>
                  <a:lnTo>
                    <a:pt x="160" y="76"/>
                  </a:lnTo>
                  <a:lnTo>
                    <a:pt x="212" y="68"/>
                  </a:lnTo>
                  <a:lnTo>
                    <a:pt x="344" y="36"/>
                  </a:lnTo>
                  <a:lnTo>
                    <a:pt x="550" y="0"/>
                  </a:lnTo>
                  <a:lnTo>
                    <a:pt x="688" y="66"/>
                  </a:lnTo>
                  <a:lnTo>
                    <a:pt x="692" y="212"/>
                  </a:lnTo>
                  <a:lnTo>
                    <a:pt x="610" y="209"/>
                  </a:lnTo>
                  <a:lnTo>
                    <a:pt x="611" y="658"/>
                  </a:lnTo>
                  <a:lnTo>
                    <a:pt x="669" y="696"/>
                  </a:lnTo>
                  <a:lnTo>
                    <a:pt x="678" y="776"/>
                  </a:lnTo>
                  <a:lnTo>
                    <a:pt x="743" y="793"/>
                  </a:lnTo>
                  <a:lnTo>
                    <a:pt x="764" y="921"/>
                  </a:lnTo>
                  <a:lnTo>
                    <a:pt x="714" y="919"/>
                  </a:lnTo>
                  <a:lnTo>
                    <a:pt x="698" y="949"/>
                  </a:lnTo>
                  <a:lnTo>
                    <a:pt x="679" y="932"/>
                  </a:lnTo>
                  <a:lnTo>
                    <a:pt x="624" y="1021"/>
                  </a:lnTo>
                  <a:lnTo>
                    <a:pt x="552" y="1008"/>
                  </a:lnTo>
                  <a:lnTo>
                    <a:pt x="464" y="969"/>
                  </a:lnTo>
                  <a:lnTo>
                    <a:pt x="450" y="896"/>
                  </a:lnTo>
                  <a:lnTo>
                    <a:pt x="402" y="863"/>
                  </a:lnTo>
                  <a:lnTo>
                    <a:pt x="340" y="798"/>
                  </a:lnTo>
                  <a:lnTo>
                    <a:pt x="249" y="697"/>
                  </a:lnTo>
                  <a:lnTo>
                    <a:pt x="107" y="673"/>
                  </a:lnTo>
                  <a:lnTo>
                    <a:pt x="99" y="720"/>
                  </a:lnTo>
                  <a:lnTo>
                    <a:pt x="0" y="695"/>
                  </a:lnTo>
                  <a:lnTo>
                    <a:pt x="56" y="420"/>
                  </a:lnTo>
                  <a:lnTo>
                    <a:pt x="74" y="252"/>
                  </a:lnTo>
                  <a:lnTo>
                    <a:pt x="92" y="162"/>
                  </a:lnTo>
                </a:path>
              </a:pathLst>
            </a:custGeom>
            <a:noFill/>
            <a:ln w="3175">
              <a:solidFill>
                <a:srgbClr val="FF0000"/>
              </a:solidFill>
              <a:prstDash val="sysDot"/>
              <a:round/>
              <a:headEnd/>
              <a:tailEnd/>
            </a:ln>
          </p:spPr>
          <p:txBody>
            <a:bodyPr/>
            <a:lstStyle/>
            <a:p>
              <a:endParaRPr lang="en-US"/>
            </a:p>
          </p:txBody>
        </p:sp>
        <p:sp>
          <p:nvSpPr>
            <p:cNvPr id="18529" name="Rectangle 63"/>
            <p:cNvSpPr>
              <a:spLocks noChangeArrowheads="1"/>
            </p:cNvSpPr>
            <p:nvPr/>
          </p:nvSpPr>
          <p:spPr bwMode="auto">
            <a:xfrm>
              <a:off x="3265" y="2806"/>
              <a:ext cx="534" cy="115"/>
            </a:xfrm>
            <a:prstGeom prst="rect">
              <a:avLst/>
            </a:prstGeom>
            <a:noFill/>
            <a:ln w="9525">
              <a:noFill/>
              <a:miter lim="800000"/>
              <a:headEnd/>
              <a:tailEnd/>
            </a:ln>
          </p:spPr>
          <p:txBody>
            <a:bodyPr wrap="none" lIns="17772" tIns="25177" rIns="17772" bIns="25177"/>
            <a:lstStyle/>
            <a:p>
              <a:pPr algn="ctr" defTabSz="854075" eaLnBrk="0" hangingPunct="0"/>
              <a:r>
                <a:rPr lang="en-US" sz="900"/>
                <a:t>NEW MEXICO</a:t>
              </a:r>
              <a:endParaRPr lang="en-US" sz="900">
                <a:solidFill>
                  <a:srgbClr val="FFFFFF"/>
                </a:solidFill>
              </a:endParaRPr>
            </a:p>
          </p:txBody>
        </p:sp>
        <p:sp>
          <p:nvSpPr>
            <p:cNvPr id="18530" name="Freeform 64"/>
            <p:cNvSpPr>
              <a:spLocks/>
            </p:cNvSpPr>
            <p:nvPr/>
          </p:nvSpPr>
          <p:spPr bwMode="auto">
            <a:xfrm>
              <a:off x="3188" y="2544"/>
              <a:ext cx="89" cy="630"/>
            </a:xfrm>
            <a:custGeom>
              <a:avLst/>
              <a:gdLst>
                <a:gd name="T0" fmla="*/ 2264 w 84"/>
                <a:gd name="T1" fmla="*/ 0 h 548"/>
                <a:gd name="T2" fmla="*/ 0 w 84"/>
                <a:gd name="T3" fmla="*/ 1548200 h 548"/>
                <a:gd name="T4" fmla="*/ 0 60000 65536"/>
                <a:gd name="T5" fmla="*/ 0 60000 65536"/>
                <a:gd name="T6" fmla="*/ 0 w 84"/>
                <a:gd name="T7" fmla="*/ 0 h 548"/>
                <a:gd name="T8" fmla="*/ 84 w 84"/>
                <a:gd name="T9" fmla="*/ 548 h 548"/>
              </a:gdLst>
              <a:ahLst/>
              <a:cxnLst>
                <a:cxn ang="T4">
                  <a:pos x="T0" y="T1"/>
                </a:cxn>
                <a:cxn ang="T5">
                  <a:pos x="T2" y="T3"/>
                </a:cxn>
              </a:cxnLst>
              <a:rect l="T6" t="T7" r="T8" b="T9"/>
              <a:pathLst>
                <a:path w="84" h="548">
                  <a:moveTo>
                    <a:pt x="84" y="0"/>
                  </a:moveTo>
                  <a:cubicBezTo>
                    <a:pt x="46" y="230"/>
                    <a:pt x="8" y="460"/>
                    <a:pt x="0" y="548"/>
                  </a:cubicBezTo>
                </a:path>
              </a:pathLst>
            </a:custGeom>
            <a:noFill/>
            <a:ln w="12700">
              <a:solidFill>
                <a:schemeClr val="tx1"/>
              </a:solidFill>
              <a:round/>
              <a:headEnd/>
              <a:tailEnd/>
            </a:ln>
          </p:spPr>
          <p:txBody>
            <a:bodyPr/>
            <a:lstStyle/>
            <a:p>
              <a:endParaRPr lang="en-US"/>
            </a:p>
          </p:txBody>
        </p:sp>
        <p:sp>
          <p:nvSpPr>
            <p:cNvPr id="18531" name="Freeform 65"/>
            <p:cNvSpPr>
              <a:spLocks/>
            </p:cNvSpPr>
            <p:nvPr/>
          </p:nvSpPr>
          <p:spPr bwMode="auto">
            <a:xfrm>
              <a:off x="3283" y="2613"/>
              <a:ext cx="551" cy="588"/>
            </a:xfrm>
            <a:custGeom>
              <a:avLst/>
              <a:gdLst>
                <a:gd name="T0" fmla="*/ 6 w 523"/>
                <a:gd name="T1" fmla="*/ 1364591 h 512"/>
                <a:gd name="T2" fmla="*/ 3 w 523"/>
                <a:gd name="T3" fmla="*/ 1289561 h 512"/>
                <a:gd name="T4" fmla="*/ 6 w 523"/>
                <a:gd name="T5" fmla="*/ 1239720 h 512"/>
                <a:gd name="T6" fmla="*/ 744 w 523"/>
                <a:gd name="T7" fmla="*/ 1247839 h 512"/>
                <a:gd name="T8" fmla="*/ 1302 w 523"/>
                <a:gd name="T9" fmla="*/ 1280804 h 512"/>
                <a:gd name="T10" fmla="*/ 2102 w 523"/>
                <a:gd name="T11" fmla="*/ 1294891 h 512"/>
                <a:gd name="T12" fmla="*/ 2069 w 523"/>
                <a:gd name="T13" fmla="*/ 1222200 h 512"/>
                <a:gd name="T14" fmla="*/ 1982 w 523"/>
                <a:gd name="T15" fmla="*/ 1169338 h 512"/>
                <a:gd name="T16" fmla="*/ 3933 w 523"/>
                <a:gd name="T17" fmla="*/ 1175336 h 512"/>
                <a:gd name="T18" fmla="*/ 5392 w 523"/>
                <a:gd name="T19" fmla="*/ 1185680 h 512"/>
                <a:gd name="T20" fmla="*/ 8665 w 523"/>
                <a:gd name="T21" fmla="*/ 1188858 h 512"/>
                <a:gd name="T22" fmla="*/ 10032 w 523"/>
                <a:gd name="T23" fmla="*/ 1199399 h 512"/>
                <a:gd name="T24" fmla="*/ 9897 w 523"/>
                <a:gd name="T25" fmla="*/ 1144338 h 512"/>
                <a:gd name="T26" fmla="*/ 9897 w 523"/>
                <a:gd name="T27" fmla="*/ 921522 h 512"/>
                <a:gd name="T28" fmla="*/ 9978 w 523"/>
                <a:gd name="T29" fmla="*/ 0 h 5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512"/>
                <a:gd name="T47" fmla="*/ 523 w 523"/>
                <a:gd name="T48" fmla="*/ 512 h 5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512">
                  <a:moveTo>
                    <a:pt x="6" y="512"/>
                  </a:moveTo>
                  <a:cubicBezTo>
                    <a:pt x="6" y="507"/>
                    <a:pt x="3" y="491"/>
                    <a:pt x="3" y="483"/>
                  </a:cubicBezTo>
                  <a:cubicBezTo>
                    <a:pt x="3" y="475"/>
                    <a:pt x="0" y="467"/>
                    <a:pt x="6" y="465"/>
                  </a:cubicBezTo>
                  <a:cubicBezTo>
                    <a:pt x="12" y="463"/>
                    <a:pt x="29" y="465"/>
                    <a:pt x="39" y="468"/>
                  </a:cubicBezTo>
                  <a:cubicBezTo>
                    <a:pt x="49" y="471"/>
                    <a:pt x="55" y="477"/>
                    <a:pt x="66" y="480"/>
                  </a:cubicBezTo>
                  <a:cubicBezTo>
                    <a:pt x="77" y="483"/>
                    <a:pt x="102" y="489"/>
                    <a:pt x="108" y="486"/>
                  </a:cubicBezTo>
                  <a:cubicBezTo>
                    <a:pt x="114" y="483"/>
                    <a:pt x="106" y="467"/>
                    <a:pt x="105" y="459"/>
                  </a:cubicBezTo>
                  <a:cubicBezTo>
                    <a:pt x="104" y="451"/>
                    <a:pt x="86" y="441"/>
                    <a:pt x="102" y="438"/>
                  </a:cubicBezTo>
                  <a:cubicBezTo>
                    <a:pt x="118" y="435"/>
                    <a:pt x="172" y="440"/>
                    <a:pt x="201" y="441"/>
                  </a:cubicBezTo>
                  <a:cubicBezTo>
                    <a:pt x="230" y="442"/>
                    <a:pt x="236" y="443"/>
                    <a:pt x="276" y="444"/>
                  </a:cubicBezTo>
                  <a:cubicBezTo>
                    <a:pt x="316" y="445"/>
                    <a:pt x="405" y="446"/>
                    <a:pt x="444" y="447"/>
                  </a:cubicBezTo>
                  <a:cubicBezTo>
                    <a:pt x="483" y="448"/>
                    <a:pt x="503" y="453"/>
                    <a:pt x="513" y="450"/>
                  </a:cubicBezTo>
                  <a:cubicBezTo>
                    <a:pt x="523" y="447"/>
                    <a:pt x="508" y="446"/>
                    <a:pt x="507" y="429"/>
                  </a:cubicBezTo>
                  <a:cubicBezTo>
                    <a:pt x="506" y="412"/>
                    <a:pt x="507" y="416"/>
                    <a:pt x="507" y="345"/>
                  </a:cubicBezTo>
                  <a:cubicBezTo>
                    <a:pt x="507" y="274"/>
                    <a:pt x="510" y="72"/>
                    <a:pt x="510" y="0"/>
                  </a:cubicBezTo>
                </a:path>
              </a:pathLst>
            </a:custGeom>
            <a:noFill/>
            <a:ln w="12700">
              <a:solidFill>
                <a:schemeClr val="tx1"/>
              </a:solidFill>
              <a:round/>
              <a:headEnd/>
              <a:tailEnd/>
            </a:ln>
          </p:spPr>
          <p:txBody>
            <a:bodyPr/>
            <a:lstStyle/>
            <a:p>
              <a:endParaRPr lang="en-US"/>
            </a:p>
          </p:txBody>
        </p:sp>
        <p:sp>
          <p:nvSpPr>
            <p:cNvPr id="18532" name="Freeform 66"/>
            <p:cNvSpPr>
              <a:spLocks/>
            </p:cNvSpPr>
            <p:nvPr/>
          </p:nvSpPr>
          <p:spPr bwMode="auto">
            <a:xfrm>
              <a:off x="3274" y="2558"/>
              <a:ext cx="550" cy="45"/>
            </a:xfrm>
            <a:custGeom>
              <a:avLst/>
              <a:gdLst>
                <a:gd name="T0" fmla="*/ 0 w 523"/>
                <a:gd name="T1" fmla="*/ 0 h 40"/>
                <a:gd name="T2" fmla="*/ 9202 w 523"/>
                <a:gd name="T3" fmla="*/ 32653 h 40"/>
                <a:gd name="T4" fmla="*/ 0 60000 65536"/>
                <a:gd name="T5" fmla="*/ 0 60000 65536"/>
                <a:gd name="T6" fmla="*/ 0 w 523"/>
                <a:gd name="T7" fmla="*/ 0 h 40"/>
                <a:gd name="T8" fmla="*/ 523 w 523"/>
                <a:gd name="T9" fmla="*/ 40 h 40"/>
              </a:gdLst>
              <a:ahLst/>
              <a:cxnLst>
                <a:cxn ang="T4">
                  <a:pos x="T0" y="T1"/>
                </a:cxn>
                <a:cxn ang="T5">
                  <a:pos x="T2" y="T3"/>
                </a:cxn>
              </a:cxnLst>
              <a:rect l="T6" t="T7" r="T8" b="T9"/>
              <a:pathLst>
                <a:path w="523" h="40">
                  <a:moveTo>
                    <a:pt x="0" y="0"/>
                  </a:moveTo>
                  <a:cubicBezTo>
                    <a:pt x="87" y="6"/>
                    <a:pt x="414" y="32"/>
                    <a:pt x="523" y="40"/>
                  </a:cubicBezTo>
                </a:path>
              </a:pathLst>
            </a:custGeom>
            <a:noFill/>
            <a:ln w="12700">
              <a:solidFill>
                <a:schemeClr val="tx1"/>
              </a:solidFill>
              <a:round/>
              <a:headEnd/>
              <a:tailEnd/>
            </a:ln>
          </p:spPr>
          <p:txBody>
            <a:bodyPr/>
            <a:lstStyle/>
            <a:p>
              <a:endParaRPr lang="en-US"/>
            </a:p>
          </p:txBody>
        </p:sp>
        <p:sp>
          <p:nvSpPr>
            <p:cNvPr id="18533" name="Line 67"/>
            <p:cNvSpPr>
              <a:spLocks noChangeShapeType="1"/>
            </p:cNvSpPr>
            <p:nvPr/>
          </p:nvSpPr>
          <p:spPr bwMode="auto">
            <a:xfrm>
              <a:off x="3175" y="3169"/>
              <a:ext cx="102" cy="19"/>
            </a:xfrm>
            <a:prstGeom prst="line">
              <a:avLst/>
            </a:prstGeom>
            <a:noFill/>
            <a:ln w="28575">
              <a:solidFill>
                <a:schemeClr val="tx1"/>
              </a:solidFill>
              <a:round/>
              <a:headEnd/>
              <a:tailEnd/>
            </a:ln>
          </p:spPr>
          <p:txBody>
            <a:bodyPr/>
            <a:lstStyle/>
            <a:p>
              <a:endParaRPr lang="en-US"/>
            </a:p>
          </p:txBody>
        </p:sp>
        <p:sp>
          <p:nvSpPr>
            <p:cNvPr id="18534" name="Freeform 68"/>
            <p:cNvSpPr>
              <a:spLocks/>
            </p:cNvSpPr>
            <p:nvPr/>
          </p:nvSpPr>
          <p:spPr bwMode="auto">
            <a:xfrm>
              <a:off x="2664" y="1864"/>
              <a:ext cx="271" cy="73"/>
            </a:xfrm>
            <a:custGeom>
              <a:avLst/>
              <a:gdLst>
                <a:gd name="T0" fmla="*/ 0 w 258"/>
                <a:gd name="T1" fmla="*/ 0 h 63"/>
                <a:gd name="T2" fmla="*/ 883 w 258"/>
                <a:gd name="T3" fmla="*/ 66666 h 63"/>
                <a:gd name="T4" fmla="*/ 3303 w 258"/>
                <a:gd name="T5" fmla="*/ 229128 h 63"/>
                <a:gd name="T6" fmla="*/ 4231 w 258"/>
                <a:gd name="T7" fmla="*/ 280976 h 63"/>
                <a:gd name="T8" fmla="*/ 0 60000 65536"/>
                <a:gd name="T9" fmla="*/ 0 60000 65536"/>
                <a:gd name="T10" fmla="*/ 0 60000 65536"/>
                <a:gd name="T11" fmla="*/ 0 60000 65536"/>
                <a:gd name="T12" fmla="*/ 0 w 258"/>
                <a:gd name="T13" fmla="*/ 0 h 63"/>
                <a:gd name="T14" fmla="*/ 258 w 258"/>
                <a:gd name="T15" fmla="*/ 63 h 63"/>
              </a:gdLst>
              <a:ahLst/>
              <a:cxnLst>
                <a:cxn ang="T8">
                  <a:pos x="T0" y="T1"/>
                </a:cxn>
                <a:cxn ang="T9">
                  <a:pos x="T2" y="T3"/>
                </a:cxn>
                <a:cxn ang="T10">
                  <a:pos x="T4" y="T5"/>
                </a:cxn>
                <a:cxn ang="T11">
                  <a:pos x="T6" y="T7"/>
                </a:cxn>
              </a:cxnLst>
              <a:rect l="T12" t="T13" r="T14" b="T15"/>
              <a:pathLst>
                <a:path w="258" h="63">
                  <a:moveTo>
                    <a:pt x="0" y="0"/>
                  </a:moveTo>
                  <a:cubicBezTo>
                    <a:pt x="9" y="2"/>
                    <a:pt x="21" y="7"/>
                    <a:pt x="54" y="15"/>
                  </a:cubicBezTo>
                  <a:cubicBezTo>
                    <a:pt x="87" y="23"/>
                    <a:pt x="167" y="43"/>
                    <a:pt x="201" y="51"/>
                  </a:cubicBezTo>
                  <a:cubicBezTo>
                    <a:pt x="235" y="59"/>
                    <a:pt x="246" y="61"/>
                    <a:pt x="258" y="63"/>
                  </a:cubicBezTo>
                </a:path>
              </a:pathLst>
            </a:custGeom>
            <a:noFill/>
            <a:ln w="9525">
              <a:solidFill>
                <a:schemeClr val="tx1"/>
              </a:solidFill>
              <a:round/>
              <a:headEnd/>
              <a:tailEnd/>
            </a:ln>
          </p:spPr>
          <p:txBody>
            <a:bodyPr/>
            <a:lstStyle/>
            <a:p>
              <a:endParaRPr lang="en-US"/>
            </a:p>
          </p:txBody>
        </p:sp>
        <p:sp>
          <p:nvSpPr>
            <p:cNvPr id="18535" name="Freeform 69"/>
            <p:cNvSpPr>
              <a:spLocks/>
            </p:cNvSpPr>
            <p:nvPr/>
          </p:nvSpPr>
          <p:spPr bwMode="auto">
            <a:xfrm>
              <a:off x="2828" y="1935"/>
              <a:ext cx="108" cy="539"/>
            </a:xfrm>
            <a:custGeom>
              <a:avLst/>
              <a:gdLst>
                <a:gd name="T0" fmla="*/ 0 w 108"/>
                <a:gd name="T1" fmla="*/ 539 h 539"/>
                <a:gd name="T2" fmla="*/ 108 w 108"/>
                <a:gd name="T3" fmla="*/ 0 h 539"/>
                <a:gd name="T4" fmla="*/ 0 60000 65536"/>
                <a:gd name="T5" fmla="*/ 0 60000 65536"/>
                <a:gd name="T6" fmla="*/ 0 w 108"/>
                <a:gd name="T7" fmla="*/ 0 h 539"/>
                <a:gd name="T8" fmla="*/ 108 w 108"/>
                <a:gd name="T9" fmla="*/ 539 h 539"/>
              </a:gdLst>
              <a:ahLst/>
              <a:cxnLst>
                <a:cxn ang="T4">
                  <a:pos x="T0" y="T1"/>
                </a:cxn>
                <a:cxn ang="T5">
                  <a:pos x="T2" y="T3"/>
                </a:cxn>
              </a:cxnLst>
              <a:rect l="T6" t="T7" r="T8" b="T9"/>
              <a:pathLst>
                <a:path w="108" h="539">
                  <a:moveTo>
                    <a:pt x="0" y="539"/>
                  </a:moveTo>
                  <a:cubicBezTo>
                    <a:pt x="18" y="449"/>
                    <a:pt x="90" y="90"/>
                    <a:pt x="108" y="0"/>
                  </a:cubicBezTo>
                </a:path>
              </a:pathLst>
            </a:custGeom>
            <a:noFill/>
            <a:ln w="9525">
              <a:solidFill>
                <a:schemeClr val="tx1"/>
              </a:solidFill>
              <a:round/>
              <a:headEnd/>
              <a:tailEnd/>
            </a:ln>
          </p:spPr>
          <p:txBody>
            <a:bodyPr/>
            <a:lstStyle/>
            <a:p>
              <a:endParaRPr lang="en-US"/>
            </a:p>
          </p:txBody>
        </p:sp>
      </p:grpSp>
      <p:sp>
        <p:nvSpPr>
          <p:cNvPr id="18438" name="Slide Number Placeholder 66"/>
          <p:cNvSpPr>
            <a:spLocks noGrp="1"/>
          </p:cNvSpPr>
          <p:nvPr>
            <p:ph type="sldNum" sz="quarter" idx="10"/>
          </p:nvPr>
        </p:nvSpPr>
        <p:spPr>
          <a:prstGeom prst="rect">
            <a:avLst/>
          </a:prstGeom>
        </p:spPr>
        <p:txBody>
          <a:bodyPr/>
          <a:lstStyle/>
          <a:p>
            <a:pPr>
              <a:defRPr/>
            </a:pPr>
            <a:fld id="{808A1888-B17E-45E4-A450-B163621199FA}" type="slidenum">
              <a:rPr lang="en-US" smtClean="0">
                <a:latin typeface="Arial" pitchFamily="34" charset="0"/>
              </a:rPr>
              <a:pPr>
                <a:defRPr/>
              </a:pPr>
              <a:t>10</a:t>
            </a:fld>
            <a:endParaRPr lang="en-US" smtClean="0">
              <a:latin typeface="Arial" pitchFamily="34" charset="0"/>
            </a:endParaRPr>
          </a:p>
        </p:txBody>
      </p:sp>
      <p:sp>
        <p:nvSpPr>
          <p:cNvPr id="18439" name="Rectangle 3"/>
          <p:cNvSpPr>
            <a:spLocks noChangeArrowheads="1"/>
          </p:cNvSpPr>
          <p:nvPr/>
        </p:nvSpPr>
        <p:spPr bwMode="auto">
          <a:xfrm>
            <a:off x="0" y="-34925"/>
            <a:ext cx="9144000" cy="720725"/>
          </a:xfrm>
          <a:prstGeom prst="rect">
            <a:avLst/>
          </a:prstGeom>
          <a:noFill/>
          <a:ln w="9525">
            <a:noFill/>
            <a:miter lim="800000"/>
            <a:headEnd/>
            <a:tailEnd/>
          </a:ln>
        </p:spPr>
        <p:txBody>
          <a:bodyPr lIns="92075" tIns="46038" rIns="92075" bIns="46038"/>
          <a:lstStyle/>
          <a:p>
            <a:pPr marL="342900" indent="-342900" algn="ctr" eaLnBrk="0" hangingPunct="0">
              <a:spcBef>
                <a:spcPct val="20000"/>
              </a:spcBef>
            </a:pPr>
            <a:r>
              <a:rPr lang="en-US" sz="3200" b="1" dirty="0" smtClean="0"/>
              <a:t>Military Mission</a:t>
            </a:r>
            <a:endParaRPr lang="en-US" sz="3200" b="1" dirty="0"/>
          </a:p>
        </p:txBody>
      </p:sp>
      <p:sp>
        <p:nvSpPr>
          <p:cNvPr id="67" name="Rectangle 3"/>
          <p:cNvSpPr>
            <a:spLocks noChangeArrowheads="1"/>
          </p:cNvSpPr>
          <p:nvPr/>
        </p:nvSpPr>
        <p:spPr bwMode="auto">
          <a:xfrm>
            <a:off x="7162800" y="533400"/>
            <a:ext cx="2057400" cy="3065416"/>
          </a:xfrm>
          <a:prstGeom prst="rect">
            <a:avLst/>
          </a:prstGeom>
          <a:noFill/>
          <a:ln w="50799">
            <a:noFill/>
            <a:miter lim="800000"/>
            <a:headEnd type="none" w="sm" len="sm"/>
            <a:tailEnd type="none" w="sm" len="sm"/>
          </a:ln>
        </p:spPr>
        <p:txBody>
          <a:bodyPr wrap="square" lIns="85307" tIns="42653" rIns="85307" bIns="42653">
            <a:spAutoFit/>
          </a:bodyPr>
          <a:lstStyle/>
          <a:p>
            <a:pPr defTabSz="854075" eaLnBrk="0" hangingPunct="0">
              <a:lnSpc>
                <a:spcPct val="90000"/>
              </a:lnSpc>
              <a:spcBef>
                <a:spcPct val="20000"/>
              </a:spcBef>
              <a:buSzPct val="150000"/>
              <a:defRPr/>
            </a:pPr>
            <a:r>
              <a:rPr lang="en-US" sz="1600" u="sng" dirty="0" smtClean="0">
                <a:latin typeface="Arial" charset="0"/>
                <a:cs typeface="+mn-cs"/>
              </a:rPr>
              <a:t>Environmental</a:t>
            </a:r>
            <a:endParaRPr lang="en-US" sz="1600" u="sng" dirty="0">
              <a:latin typeface="Arial" charset="0"/>
              <a:cs typeface="+mn-cs"/>
            </a:endParaRPr>
          </a:p>
          <a:p>
            <a:pPr defTabSz="854075" eaLnBrk="0" hangingPunct="0">
              <a:lnSpc>
                <a:spcPct val="90000"/>
              </a:lnSpc>
              <a:spcBef>
                <a:spcPct val="20000"/>
              </a:spcBef>
              <a:buSzPct val="150000"/>
              <a:defRPr/>
            </a:pPr>
            <a:r>
              <a:rPr lang="en-US" sz="1400" dirty="0">
                <a:latin typeface="Arial" charset="0"/>
                <a:cs typeface="+mn-cs"/>
              </a:rPr>
              <a:t>Cannon AFB, NM</a:t>
            </a:r>
          </a:p>
          <a:p>
            <a:pPr defTabSz="854075" eaLnBrk="0" hangingPunct="0">
              <a:lnSpc>
                <a:spcPct val="90000"/>
              </a:lnSpc>
              <a:spcBef>
                <a:spcPct val="20000"/>
              </a:spcBef>
              <a:buSzPct val="150000"/>
              <a:defRPr/>
            </a:pPr>
            <a:r>
              <a:rPr lang="en-US" sz="1400" dirty="0">
                <a:latin typeface="Arial" charset="0"/>
                <a:cs typeface="+mn-cs"/>
              </a:rPr>
              <a:t>Holloman AFB, NM</a:t>
            </a:r>
          </a:p>
          <a:p>
            <a:pPr defTabSz="854075" eaLnBrk="0" hangingPunct="0">
              <a:lnSpc>
                <a:spcPct val="90000"/>
              </a:lnSpc>
              <a:spcBef>
                <a:spcPct val="20000"/>
              </a:spcBef>
              <a:buSzPct val="150000"/>
              <a:defRPr/>
            </a:pPr>
            <a:r>
              <a:rPr lang="en-US" sz="1400" dirty="0">
                <a:latin typeface="Arial" charset="0"/>
                <a:cs typeface="+mn-cs"/>
              </a:rPr>
              <a:t>Kirtland AFB, NM</a:t>
            </a:r>
          </a:p>
          <a:p>
            <a:pPr marL="119063" indent="-150813" defTabSz="854075" eaLnBrk="0" hangingPunct="0">
              <a:lnSpc>
                <a:spcPct val="90000"/>
              </a:lnSpc>
              <a:spcBef>
                <a:spcPct val="20000"/>
              </a:spcBef>
              <a:buSzPct val="150000"/>
              <a:defRPr/>
            </a:pPr>
            <a:r>
              <a:rPr lang="en-US" sz="1400" dirty="0">
                <a:latin typeface="Arial" charset="0"/>
                <a:cs typeface="+mn-cs"/>
              </a:rPr>
              <a:t>Ellsworth AFB, SD</a:t>
            </a:r>
          </a:p>
          <a:p>
            <a:pPr marL="119063" indent="-150813" defTabSz="854075" eaLnBrk="0" hangingPunct="0">
              <a:lnSpc>
                <a:spcPct val="90000"/>
              </a:lnSpc>
              <a:spcBef>
                <a:spcPct val="20000"/>
              </a:spcBef>
              <a:buSzPct val="150000"/>
              <a:defRPr/>
            </a:pPr>
            <a:r>
              <a:rPr lang="en-US" sz="1400" dirty="0" err="1">
                <a:latin typeface="Arial" charset="0"/>
                <a:cs typeface="+mn-cs"/>
              </a:rPr>
              <a:t>Nellis</a:t>
            </a:r>
            <a:r>
              <a:rPr lang="en-US" sz="1400" dirty="0">
                <a:latin typeface="Arial" charset="0"/>
                <a:cs typeface="+mn-cs"/>
              </a:rPr>
              <a:t> AFB, NV</a:t>
            </a:r>
          </a:p>
          <a:p>
            <a:pPr marL="119063" indent="-150813" defTabSz="854075" eaLnBrk="0" hangingPunct="0">
              <a:lnSpc>
                <a:spcPct val="90000"/>
              </a:lnSpc>
              <a:spcBef>
                <a:spcPct val="20000"/>
              </a:spcBef>
              <a:buSzPct val="150000"/>
              <a:defRPr/>
            </a:pPr>
            <a:r>
              <a:rPr lang="en-US" sz="1400" dirty="0" smtClean="0">
                <a:latin typeface="Arial" charset="0"/>
                <a:cs typeface="+mn-cs"/>
              </a:rPr>
              <a:t>FUDS (SPA &amp; SPL)</a:t>
            </a:r>
            <a:endParaRPr lang="en-US" sz="1400" dirty="0">
              <a:latin typeface="Arial" charset="0"/>
              <a:cs typeface="+mn-cs"/>
            </a:endParaRPr>
          </a:p>
          <a:p>
            <a:pPr marL="119063" indent="-150813" defTabSz="854075" eaLnBrk="0" hangingPunct="0">
              <a:lnSpc>
                <a:spcPct val="90000"/>
              </a:lnSpc>
              <a:spcBef>
                <a:spcPct val="20000"/>
              </a:spcBef>
              <a:buSzPct val="150000"/>
              <a:defRPr/>
            </a:pPr>
            <a:r>
              <a:rPr lang="en-US" sz="1400" dirty="0" smtClean="0">
                <a:latin typeface="Arial" charset="0"/>
                <a:cs typeface="+mn-cs"/>
              </a:rPr>
              <a:t>NALEMP (Tribal)</a:t>
            </a:r>
            <a:endParaRPr lang="en-US" sz="1400" dirty="0">
              <a:latin typeface="Arial" charset="0"/>
              <a:cs typeface="+mn-cs"/>
            </a:endParaRPr>
          </a:p>
          <a:p>
            <a:pPr marL="119063" indent="-150813" defTabSz="854075" eaLnBrk="0" hangingPunct="0">
              <a:lnSpc>
                <a:spcPct val="90000"/>
              </a:lnSpc>
              <a:spcBef>
                <a:spcPct val="20000"/>
              </a:spcBef>
              <a:buSzPct val="150000"/>
              <a:defRPr/>
            </a:pPr>
            <a:r>
              <a:rPr lang="en-US" sz="1400" dirty="0">
                <a:latin typeface="Arial" charset="0"/>
                <a:cs typeface="+mn-cs"/>
              </a:rPr>
              <a:t>White Sands Missile Range, NM</a:t>
            </a:r>
          </a:p>
          <a:p>
            <a:pPr marL="119063" indent="-150813" defTabSz="854075" eaLnBrk="0" hangingPunct="0">
              <a:lnSpc>
                <a:spcPct val="90000"/>
              </a:lnSpc>
              <a:spcBef>
                <a:spcPct val="20000"/>
              </a:spcBef>
              <a:buSzPct val="150000"/>
              <a:defRPr/>
            </a:pPr>
            <a:r>
              <a:rPr lang="en-US" sz="1400" dirty="0">
                <a:latin typeface="Arial" charset="0"/>
                <a:cs typeface="+mn-cs"/>
              </a:rPr>
              <a:t>Yuma Proving Ground, AZ </a:t>
            </a:r>
            <a:endParaRPr lang="en-US" sz="1400" dirty="0" smtClean="0">
              <a:latin typeface="Arial" charset="0"/>
              <a:cs typeface="+mn-cs"/>
            </a:endParaRPr>
          </a:p>
          <a:p>
            <a:pPr marL="119063" indent="-150813" defTabSz="854075" eaLnBrk="0" hangingPunct="0">
              <a:lnSpc>
                <a:spcPct val="90000"/>
              </a:lnSpc>
              <a:spcBef>
                <a:spcPct val="20000"/>
              </a:spcBef>
              <a:buSzPct val="150000"/>
              <a:defRPr/>
            </a:pPr>
            <a:r>
              <a:rPr lang="en-US" sz="1400" dirty="0" smtClean="0">
                <a:latin typeface="Arial" charset="0"/>
                <a:cs typeface="+mn-cs"/>
              </a:rPr>
              <a:t>Ft Bliss, TX</a:t>
            </a:r>
            <a:endParaRPr lang="en-US" sz="1400" dirty="0">
              <a:latin typeface="Arial" charset="0"/>
              <a:cs typeface="+mn-cs"/>
            </a:endParaRPr>
          </a:p>
        </p:txBody>
      </p:sp>
      <p:sp>
        <p:nvSpPr>
          <p:cNvPr id="18441" name="Rectangle 3"/>
          <p:cNvSpPr>
            <a:spLocks noChangeArrowheads="1"/>
          </p:cNvSpPr>
          <p:nvPr/>
        </p:nvSpPr>
        <p:spPr bwMode="auto">
          <a:xfrm>
            <a:off x="0" y="2438400"/>
            <a:ext cx="4800599" cy="2231342"/>
          </a:xfrm>
          <a:prstGeom prst="rect">
            <a:avLst/>
          </a:prstGeom>
          <a:noFill/>
          <a:ln w="50799">
            <a:noFill/>
            <a:miter lim="800000"/>
            <a:headEnd type="none" w="sm" len="sm"/>
            <a:tailEnd type="none" w="sm" len="sm"/>
          </a:ln>
        </p:spPr>
        <p:txBody>
          <a:bodyPr wrap="square" lIns="85307" tIns="42653" rIns="85307" bIns="42653">
            <a:spAutoFit/>
          </a:bodyPr>
          <a:lstStyle/>
          <a:p>
            <a:pPr defTabSz="854075" eaLnBrk="0" hangingPunct="0">
              <a:lnSpc>
                <a:spcPct val="90000"/>
              </a:lnSpc>
              <a:spcBef>
                <a:spcPct val="20000"/>
              </a:spcBef>
              <a:buSzPct val="150000"/>
            </a:pPr>
            <a:r>
              <a:rPr lang="en-US" sz="1600" u="sng" dirty="0"/>
              <a:t>Signature </a:t>
            </a:r>
            <a:r>
              <a:rPr lang="en-US" sz="1600" u="sng" dirty="0" smtClean="0"/>
              <a:t>Projects</a:t>
            </a:r>
            <a:endParaRPr lang="en-US" sz="1600" u="sng" dirty="0"/>
          </a:p>
          <a:p>
            <a:pPr defTabSz="854075" eaLnBrk="0" hangingPunct="0">
              <a:lnSpc>
                <a:spcPct val="90000"/>
              </a:lnSpc>
              <a:spcBef>
                <a:spcPct val="20000"/>
              </a:spcBef>
              <a:buSzPct val="150000"/>
            </a:pPr>
            <a:r>
              <a:rPr lang="en-US" sz="1400" dirty="0"/>
              <a:t>FY10 CAFB Consolidated </a:t>
            </a:r>
            <a:r>
              <a:rPr lang="en-US" sz="1400" dirty="0" err="1"/>
              <a:t>Comm</a:t>
            </a:r>
            <a:r>
              <a:rPr lang="en-US" sz="1400" dirty="0"/>
              <a:t> Facility</a:t>
            </a:r>
          </a:p>
          <a:p>
            <a:pPr defTabSz="854075" eaLnBrk="0" hangingPunct="0">
              <a:lnSpc>
                <a:spcPct val="90000"/>
              </a:lnSpc>
              <a:spcBef>
                <a:spcPct val="20000"/>
              </a:spcBef>
              <a:buSzPct val="150000"/>
            </a:pPr>
            <a:r>
              <a:rPr lang="en-US" sz="1400" dirty="0"/>
              <a:t>FY10 CAFB SOF Fuel Cell &amp; Corrosion Control Hangars</a:t>
            </a:r>
          </a:p>
          <a:p>
            <a:pPr defTabSz="854075" eaLnBrk="0" hangingPunct="0">
              <a:lnSpc>
                <a:spcPct val="90000"/>
              </a:lnSpc>
              <a:spcBef>
                <a:spcPct val="20000"/>
              </a:spcBef>
              <a:buSzPct val="150000"/>
            </a:pPr>
            <a:r>
              <a:rPr lang="en-US" sz="1400" dirty="0" smtClean="0"/>
              <a:t>FY10-14 </a:t>
            </a:r>
            <a:r>
              <a:rPr lang="en-US" sz="1400" dirty="0"/>
              <a:t>KAFB </a:t>
            </a:r>
            <a:r>
              <a:rPr lang="en-US" sz="1400" dirty="0" smtClean="0"/>
              <a:t>Bulk Fuels Facility Remediation</a:t>
            </a:r>
            <a:endParaRPr lang="en-US" sz="1400" dirty="0"/>
          </a:p>
          <a:p>
            <a:pPr defTabSz="854075" eaLnBrk="0" hangingPunct="0">
              <a:lnSpc>
                <a:spcPct val="90000"/>
              </a:lnSpc>
              <a:spcBef>
                <a:spcPct val="20000"/>
              </a:spcBef>
              <a:buSzPct val="150000"/>
            </a:pPr>
            <a:r>
              <a:rPr lang="en-US" sz="1400" dirty="0"/>
              <a:t>FY11 HAFB UAS Maintenance Hangar</a:t>
            </a:r>
          </a:p>
          <a:p>
            <a:pPr defTabSz="854075" eaLnBrk="0" hangingPunct="0">
              <a:lnSpc>
                <a:spcPct val="90000"/>
              </a:lnSpc>
              <a:spcBef>
                <a:spcPct val="20000"/>
              </a:spcBef>
              <a:buSzPct val="150000"/>
            </a:pPr>
            <a:r>
              <a:rPr lang="en-US" sz="1400" dirty="0"/>
              <a:t>FY12 CAFB SOF Maintenance  Hangar/AMU</a:t>
            </a:r>
          </a:p>
          <a:p>
            <a:pPr defTabSz="854075" eaLnBrk="0" hangingPunct="0">
              <a:lnSpc>
                <a:spcPct val="90000"/>
              </a:lnSpc>
              <a:spcBef>
                <a:spcPct val="20000"/>
              </a:spcBef>
              <a:buSzPct val="150000"/>
            </a:pPr>
            <a:r>
              <a:rPr lang="en-US" sz="1400" dirty="0"/>
              <a:t>FY12 KAFB Nuclear Weapons Sustainment Facility</a:t>
            </a:r>
          </a:p>
          <a:p>
            <a:pPr defTabSz="854075" eaLnBrk="0" hangingPunct="0">
              <a:lnSpc>
                <a:spcPct val="90000"/>
              </a:lnSpc>
              <a:spcBef>
                <a:spcPct val="20000"/>
              </a:spcBef>
              <a:buSzPct val="150000"/>
            </a:pPr>
            <a:r>
              <a:rPr lang="en-US" sz="1400" dirty="0" smtClean="0"/>
              <a:t>FY13 </a:t>
            </a:r>
            <a:r>
              <a:rPr lang="en-US" sz="1400" dirty="0"/>
              <a:t>CAFB Replace Medical/Dental </a:t>
            </a:r>
            <a:r>
              <a:rPr lang="en-US" sz="1400" dirty="0" smtClean="0"/>
              <a:t>Clinic</a:t>
            </a:r>
          </a:p>
          <a:p>
            <a:pPr defTabSz="854075" eaLnBrk="0" hangingPunct="0">
              <a:lnSpc>
                <a:spcPct val="90000"/>
              </a:lnSpc>
              <a:spcBef>
                <a:spcPct val="20000"/>
              </a:spcBef>
              <a:buSzPct val="150000"/>
            </a:pPr>
            <a:r>
              <a:rPr lang="en-US" sz="1400" dirty="0" smtClean="0"/>
              <a:t>FY 13 HAFB MQ-9 Maintenance Hangar</a:t>
            </a:r>
            <a:endParaRPr lang="en-US" sz="1400" dirty="0"/>
          </a:p>
        </p:txBody>
      </p:sp>
      <p:graphicFrame>
        <p:nvGraphicFramePr>
          <p:cNvPr id="70" name="Group 6"/>
          <p:cNvGraphicFramePr>
            <a:graphicFrameLocks/>
          </p:cNvGraphicFramePr>
          <p:nvPr/>
        </p:nvGraphicFramePr>
        <p:xfrm>
          <a:off x="152400" y="609600"/>
          <a:ext cx="5714998" cy="1600200"/>
        </p:xfrm>
        <a:graphic>
          <a:graphicData uri="http://schemas.openxmlformats.org/drawingml/2006/table">
            <a:tbl>
              <a:tblPr lastRow="1"/>
              <a:tblGrid>
                <a:gridCol w="1508124"/>
                <a:gridCol w="1031875"/>
                <a:gridCol w="1060539"/>
                <a:gridCol w="1082585"/>
                <a:gridCol w="1031875"/>
              </a:tblGrid>
              <a:tr h="25988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Obligations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4464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MILCON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$287.0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$119.6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$145.1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$124.1M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0734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FSRM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 $25.0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500" b="0" i="0" u="none" strike="noStrike" cap="none" normalizeH="0" baseline="0" dirty="0" smtClean="0">
                          <a:ln>
                            <a:noFill/>
                          </a:ln>
                          <a:solidFill>
                            <a:schemeClr val="tx1"/>
                          </a:solidFill>
                          <a:effectLst/>
                          <a:latin typeface="Arial" charset="0"/>
                        </a:rPr>
                        <a:t>$25.0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500" b="0" i="0" u="none" strike="noStrike" cap="none" normalizeH="0" baseline="0" dirty="0" smtClean="0">
                          <a:ln>
                            <a:noFill/>
                          </a:ln>
                          <a:solidFill>
                            <a:schemeClr val="tx1"/>
                          </a:solidFill>
                          <a:effectLst/>
                          <a:latin typeface="Arial" charset="0"/>
                        </a:rPr>
                        <a:t>$25.0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500" b="0" i="0" u="none" strike="noStrike" cap="none" normalizeH="0" baseline="0" dirty="0" smtClean="0">
                          <a:ln>
                            <a:noFill/>
                          </a:ln>
                          <a:solidFill>
                            <a:schemeClr val="tx1"/>
                          </a:solidFill>
                          <a:effectLst/>
                          <a:latin typeface="Arial" charset="0"/>
                        </a:rPr>
                        <a:t>$12.2M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039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Environmental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$30.5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500" b="0" i="0" u="none" strike="noStrike" cap="none" normalizeH="0" baseline="0" dirty="0" smtClean="0">
                          <a:ln>
                            <a:noFill/>
                          </a:ln>
                          <a:solidFill>
                            <a:schemeClr val="tx1"/>
                          </a:solidFill>
                          <a:effectLst/>
                          <a:latin typeface="Arial" charset="0"/>
                        </a:rPr>
                        <a:t>$30.0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500" b="0" i="0" u="none" strike="noStrike" cap="none" normalizeH="0" baseline="0" dirty="0" smtClean="0">
                          <a:ln>
                            <a:noFill/>
                          </a:ln>
                          <a:solidFill>
                            <a:schemeClr val="tx1"/>
                          </a:solidFill>
                          <a:effectLst/>
                          <a:latin typeface="Arial" charset="0"/>
                        </a:rPr>
                        <a:t>$25.0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500" b="0" i="0" u="none" strike="noStrike" cap="none" normalizeH="0" baseline="0" dirty="0" smtClean="0">
                          <a:ln>
                            <a:noFill/>
                          </a:ln>
                          <a:solidFill>
                            <a:schemeClr val="tx1"/>
                          </a:solidFill>
                          <a:effectLst/>
                          <a:latin typeface="Arial" charset="0"/>
                        </a:rPr>
                        <a:t>$30.0M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8875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Military 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$342.5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$174.6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$195.1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$166.3M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pic>
        <p:nvPicPr>
          <p:cNvPr id="18474" name="Picture 3" descr="C:\Users\L4PMMCSW\AppData\Local\Microsoft\Windows\Temporary Internet Files\Content.Outlook\A43BLMKZ\Roof Deck Installation.jpg"/>
          <p:cNvPicPr>
            <a:picLocks noChangeAspect="1" noChangeArrowheads="1"/>
          </p:cNvPicPr>
          <p:nvPr/>
        </p:nvPicPr>
        <p:blipFill>
          <a:blip r:embed="rId4" cstate="print"/>
          <a:srcRect/>
          <a:stretch>
            <a:fillRect/>
          </a:stretch>
        </p:blipFill>
        <p:spPr bwMode="auto">
          <a:xfrm>
            <a:off x="7756634" y="3670056"/>
            <a:ext cx="1260365" cy="1054344"/>
          </a:xfrm>
          <a:prstGeom prst="rect">
            <a:avLst/>
          </a:prstGeom>
          <a:noFill/>
          <a:ln w="38100">
            <a:solidFill>
              <a:srgbClr val="FF0000"/>
            </a:solidFill>
            <a:miter lim="800000"/>
            <a:headEnd/>
            <a:tailEnd/>
          </a:ln>
        </p:spPr>
      </p:pic>
      <p:sp>
        <p:nvSpPr>
          <p:cNvPr id="18475" name="Rectangle 72"/>
          <p:cNvSpPr>
            <a:spLocks noChangeArrowheads="1"/>
          </p:cNvSpPr>
          <p:nvPr/>
        </p:nvSpPr>
        <p:spPr bwMode="auto">
          <a:xfrm>
            <a:off x="4448175" y="3048000"/>
            <a:ext cx="1038225" cy="369888"/>
          </a:xfrm>
          <a:prstGeom prst="rect">
            <a:avLst/>
          </a:prstGeom>
          <a:noFill/>
          <a:ln w="9525">
            <a:noFill/>
            <a:miter lim="800000"/>
            <a:headEnd/>
            <a:tailEnd/>
          </a:ln>
        </p:spPr>
        <p:txBody>
          <a:bodyPr>
            <a:spAutoFit/>
          </a:bodyPr>
          <a:lstStyle/>
          <a:p>
            <a:r>
              <a:rPr lang="en-US"/>
              <a:t> </a:t>
            </a:r>
          </a:p>
        </p:txBody>
      </p:sp>
      <p:pic>
        <p:nvPicPr>
          <p:cNvPr id="18476" name="Picture 2" descr="C:\Users\L4PMMCSW\AppData\Local\Microsoft\Windows\Temporary Internet Files\Content.Outlook\A43BLMKZ\DSC_5777_HDR-2DS.jpg"/>
          <p:cNvPicPr>
            <a:picLocks noChangeAspect="1" noChangeArrowheads="1"/>
          </p:cNvPicPr>
          <p:nvPr/>
        </p:nvPicPr>
        <p:blipFill>
          <a:blip r:embed="rId5" cstate="print"/>
          <a:srcRect/>
          <a:stretch>
            <a:fillRect/>
          </a:stretch>
        </p:blipFill>
        <p:spPr bwMode="auto">
          <a:xfrm>
            <a:off x="228600" y="4648200"/>
            <a:ext cx="3200400" cy="1524000"/>
          </a:xfrm>
          <a:prstGeom prst="rect">
            <a:avLst/>
          </a:prstGeom>
          <a:noFill/>
          <a:ln w="38100">
            <a:solidFill>
              <a:srgbClr val="FF0000"/>
            </a:solid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0"/>
          </p:nvPr>
        </p:nvSpPr>
        <p:spPr>
          <a:prstGeom prst="rect">
            <a:avLst/>
          </a:prstGeom>
        </p:spPr>
        <p:txBody>
          <a:bodyPr/>
          <a:lstStyle/>
          <a:p>
            <a:pPr>
              <a:defRPr/>
            </a:pPr>
            <a:fld id="{993D8F73-BC1A-401D-94BD-4365BD5A3F0C}" type="slidenum">
              <a:rPr lang="en-US" smtClean="0">
                <a:latin typeface="Arial" pitchFamily="34" charset="0"/>
              </a:rPr>
              <a:pPr>
                <a:defRPr/>
              </a:pPr>
              <a:t>11</a:t>
            </a:fld>
            <a:endParaRPr lang="en-US" dirty="0" smtClean="0">
              <a:latin typeface="Arial" pitchFamily="34" charset="0"/>
            </a:endParaRPr>
          </a:p>
        </p:txBody>
      </p:sp>
      <p:sp>
        <p:nvSpPr>
          <p:cNvPr id="19459" name="Rectangle 3"/>
          <p:cNvSpPr>
            <a:spLocks noChangeArrowheads="1"/>
          </p:cNvSpPr>
          <p:nvPr/>
        </p:nvSpPr>
        <p:spPr bwMode="auto">
          <a:xfrm>
            <a:off x="0" y="152400"/>
            <a:ext cx="9144000" cy="720725"/>
          </a:xfrm>
          <a:prstGeom prst="rect">
            <a:avLst/>
          </a:prstGeom>
          <a:noFill/>
          <a:ln w="9525">
            <a:noFill/>
            <a:miter lim="800000"/>
            <a:headEnd/>
            <a:tailEnd/>
          </a:ln>
        </p:spPr>
        <p:txBody>
          <a:bodyPr lIns="92075" tIns="46038" rIns="92075" bIns="46038"/>
          <a:lstStyle/>
          <a:p>
            <a:pPr marL="342900" indent="-342900" algn="ctr" eaLnBrk="0" hangingPunct="0">
              <a:spcBef>
                <a:spcPct val="20000"/>
              </a:spcBef>
            </a:pPr>
            <a:r>
              <a:rPr lang="en-US" sz="3200" b="1" dirty="0"/>
              <a:t>IIS </a:t>
            </a:r>
            <a:r>
              <a:rPr lang="en-US" sz="3200" b="1" dirty="0" smtClean="0"/>
              <a:t>Mission</a:t>
            </a:r>
            <a:endParaRPr lang="en-US" sz="3200" b="1" dirty="0"/>
          </a:p>
        </p:txBody>
      </p:sp>
      <p:graphicFrame>
        <p:nvGraphicFramePr>
          <p:cNvPr id="7" name="Group 6"/>
          <p:cNvGraphicFramePr>
            <a:graphicFrameLocks/>
          </p:cNvGraphicFramePr>
          <p:nvPr/>
        </p:nvGraphicFramePr>
        <p:xfrm>
          <a:off x="304800" y="914400"/>
          <a:ext cx="5410200" cy="1996440"/>
        </p:xfrm>
        <a:graphic>
          <a:graphicData uri="http://schemas.openxmlformats.org/drawingml/2006/table">
            <a:tbl>
              <a:tblPr lastRow="1"/>
              <a:tblGrid>
                <a:gridCol w="1622580"/>
                <a:gridCol w="986832"/>
                <a:gridCol w="986832"/>
                <a:gridCol w="910922"/>
                <a:gridCol w="903034"/>
              </a:tblGrid>
              <a:tr h="2770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Obligations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895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DOE (NNSA)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 $0.2M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  $15.0M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$25.0M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$17.0M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3528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DHS (CBP, 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  $64.1M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$10.0M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$36.0M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$10.0M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DOI (BIA)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$0.05M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$2.0M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$2.0M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$2.0M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770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Other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a:r>
                        <a:rPr lang="en-US" sz="1600" b="0" dirty="0" smtClean="0"/>
                        <a:t>$0.01M</a:t>
                      </a:r>
                      <a:endParaRPr lang="en-US" sz="1600" b="0" dirty="0"/>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a:r>
                        <a:rPr lang="en-US" sz="1600" b="0" dirty="0" smtClean="0"/>
                        <a:t>$0.05</a:t>
                      </a:r>
                      <a:r>
                        <a:rPr lang="en-US" sz="1600" b="0" baseline="0" dirty="0" smtClean="0"/>
                        <a:t>M</a:t>
                      </a:r>
                      <a:endParaRPr lang="en-US" sz="1600" b="0" dirty="0"/>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a:r>
                        <a:rPr lang="en-US" sz="1600" b="0" dirty="0" smtClean="0"/>
                        <a:t>$1.0M</a:t>
                      </a:r>
                      <a:endParaRPr lang="en-US" sz="1600" b="0" dirty="0"/>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a:r>
                        <a:rPr lang="en-US" sz="1600" b="0" dirty="0" smtClean="0"/>
                        <a:t>$1.0M</a:t>
                      </a:r>
                      <a:endParaRPr lang="en-US" sz="1600" b="0" dirty="0"/>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770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IIS 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$64.4M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$27.0M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$63.0M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$30.0M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19497" name="Rectangle 3"/>
          <p:cNvSpPr>
            <a:spLocks noChangeArrowheads="1"/>
          </p:cNvSpPr>
          <p:nvPr/>
        </p:nvSpPr>
        <p:spPr bwMode="auto">
          <a:xfrm>
            <a:off x="4800600" y="3276600"/>
            <a:ext cx="4038600" cy="2800728"/>
          </a:xfrm>
          <a:prstGeom prst="rect">
            <a:avLst/>
          </a:prstGeom>
          <a:noFill/>
          <a:ln w="50799">
            <a:noFill/>
            <a:miter lim="800000"/>
            <a:headEnd type="none" w="sm" len="sm"/>
            <a:tailEnd type="none" w="sm" len="sm"/>
          </a:ln>
        </p:spPr>
        <p:txBody>
          <a:bodyPr wrap="square" lIns="85307" tIns="42653" rIns="85307" bIns="42653">
            <a:spAutoFit/>
          </a:bodyPr>
          <a:lstStyle/>
          <a:p>
            <a:pPr defTabSz="854075" eaLnBrk="0" hangingPunct="0">
              <a:lnSpc>
                <a:spcPct val="90000"/>
              </a:lnSpc>
              <a:spcBef>
                <a:spcPct val="20000"/>
              </a:spcBef>
              <a:buSzPct val="150000"/>
            </a:pPr>
            <a:r>
              <a:rPr lang="en-US" sz="2000" u="sng" dirty="0"/>
              <a:t>Signature </a:t>
            </a:r>
            <a:r>
              <a:rPr lang="en-US" sz="2000" u="sng" dirty="0" smtClean="0"/>
              <a:t>Projects</a:t>
            </a:r>
            <a:endParaRPr lang="en-US" sz="2000" u="sng" dirty="0"/>
          </a:p>
          <a:p>
            <a:pPr defTabSz="854075" eaLnBrk="0" hangingPunct="0">
              <a:lnSpc>
                <a:spcPct val="90000"/>
              </a:lnSpc>
              <a:spcBef>
                <a:spcPct val="20000"/>
              </a:spcBef>
              <a:buSzPct val="100000"/>
              <a:buFont typeface="Arial" pitchFamily="34" charset="0"/>
              <a:buChar char="•"/>
            </a:pPr>
            <a:r>
              <a:rPr lang="en-US" dirty="0" smtClean="0"/>
              <a:t> Clint </a:t>
            </a:r>
            <a:r>
              <a:rPr lang="en-US" dirty="0"/>
              <a:t>Border Patrol Station, TX</a:t>
            </a:r>
          </a:p>
          <a:p>
            <a:pPr defTabSz="854075" eaLnBrk="0" hangingPunct="0">
              <a:lnSpc>
                <a:spcPct val="90000"/>
              </a:lnSpc>
              <a:spcBef>
                <a:spcPct val="20000"/>
              </a:spcBef>
              <a:buSzPct val="100000"/>
              <a:buFont typeface="Arial" pitchFamily="34" charset="0"/>
              <a:buChar char="•"/>
            </a:pPr>
            <a:r>
              <a:rPr lang="en-US" dirty="0" smtClean="0"/>
              <a:t> Lordsburg </a:t>
            </a:r>
            <a:r>
              <a:rPr lang="en-US" dirty="0"/>
              <a:t>Border Patrol Station, NM</a:t>
            </a:r>
          </a:p>
          <a:p>
            <a:pPr defTabSz="854075" eaLnBrk="0" hangingPunct="0">
              <a:lnSpc>
                <a:spcPct val="90000"/>
              </a:lnSpc>
              <a:spcBef>
                <a:spcPct val="20000"/>
              </a:spcBef>
              <a:buSzPct val="100000"/>
              <a:buFont typeface="Arial" pitchFamily="34" charset="0"/>
              <a:buChar char="•"/>
            </a:pPr>
            <a:r>
              <a:rPr lang="en-US" dirty="0" smtClean="0"/>
              <a:t> ICE </a:t>
            </a:r>
            <a:r>
              <a:rPr lang="en-US" dirty="0"/>
              <a:t>Co-location Facility, TX</a:t>
            </a:r>
          </a:p>
          <a:p>
            <a:pPr defTabSz="854075" eaLnBrk="0" hangingPunct="0">
              <a:lnSpc>
                <a:spcPct val="90000"/>
              </a:lnSpc>
              <a:spcBef>
                <a:spcPct val="20000"/>
              </a:spcBef>
              <a:buSzPct val="100000"/>
              <a:buFont typeface="Arial" pitchFamily="34" charset="0"/>
              <a:buChar char="•"/>
            </a:pPr>
            <a:r>
              <a:rPr lang="en-US" dirty="0" smtClean="0"/>
              <a:t> Antelope </a:t>
            </a:r>
            <a:r>
              <a:rPr lang="en-US" dirty="0"/>
              <a:t>Wells LPOE &amp; FOB, NM</a:t>
            </a:r>
          </a:p>
          <a:p>
            <a:pPr defTabSz="854075" eaLnBrk="0" hangingPunct="0">
              <a:lnSpc>
                <a:spcPct val="90000"/>
              </a:lnSpc>
              <a:spcBef>
                <a:spcPct val="20000"/>
              </a:spcBef>
              <a:buSzPct val="100000"/>
              <a:buFont typeface="Arial" pitchFamily="34" charset="0"/>
              <a:buChar char="•"/>
            </a:pPr>
            <a:r>
              <a:rPr lang="en-US" dirty="0" smtClean="0"/>
              <a:t> Animas </a:t>
            </a:r>
            <a:r>
              <a:rPr lang="en-US" dirty="0"/>
              <a:t>FOB, NM</a:t>
            </a:r>
          </a:p>
          <a:p>
            <a:pPr defTabSz="854075" eaLnBrk="0" hangingPunct="0">
              <a:lnSpc>
                <a:spcPct val="90000"/>
              </a:lnSpc>
              <a:spcBef>
                <a:spcPct val="20000"/>
              </a:spcBef>
              <a:buSzPct val="100000"/>
              <a:buFont typeface="Arial" pitchFamily="34" charset="0"/>
              <a:buChar char="•"/>
            </a:pPr>
            <a:r>
              <a:rPr lang="en-US" dirty="0" smtClean="0"/>
              <a:t> El </a:t>
            </a:r>
            <a:r>
              <a:rPr lang="en-US" dirty="0"/>
              <a:t>Paso Sector R&amp;A , TX</a:t>
            </a:r>
          </a:p>
          <a:p>
            <a:pPr defTabSz="854075" eaLnBrk="0" hangingPunct="0">
              <a:lnSpc>
                <a:spcPct val="90000"/>
              </a:lnSpc>
              <a:spcBef>
                <a:spcPct val="20000"/>
              </a:spcBef>
              <a:buSzPct val="100000"/>
              <a:buFont typeface="Arial" pitchFamily="34" charset="0"/>
              <a:buChar char="•"/>
            </a:pPr>
            <a:r>
              <a:rPr lang="en-US" dirty="0" smtClean="0"/>
              <a:t> NNSA </a:t>
            </a:r>
            <a:r>
              <a:rPr lang="en-US" dirty="0"/>
              <a:t>Capital Improvements</a:t>
            </a:r>
          </a:p>
          <a:p>
            <a:pPr defTabSz="854075" eaLnBrk="0" hangingPunct="0">
              <a:lnSpc>
                <a:spcPct val="90000"/>
              </a:lnSpc>
              <a:spcBef>
                <a:spcPct val="20000"/>
              </a:spcBef>
              <a:buSzPct val="100000"/>
              <a:buFont typeface="Arial" pitchFamily="34" charset="0"/>
              <a:buChar char="•"/>
            </a:pPr>
            <a:r>
              <a:rPr lang="en-US" dirty="0" smtClean="0"/>
              <a:t> BIA </a:t>
            </a:r>
            <a:r>
              <a:rPr lang="en-US" dirty="0"/>
              <a:t>Schools</a:t>
            </a:r>
          </a:p>
        </p:txBody>
      </p:sp>
      <p:pic>
        <p:nvPicPr>
          <p:cNvPr id="19498" name="Picture 2" descr="P:\PMMALL\IIS Projects\DHS\Lordsburg\Lordsburg BPS\03.0 Photos\Sept 2012 site photos.jpg"/>
          <p:cNvPicPr>
            <a:picLocks noChangeAspect="1" noChangeArrowheads="1"/>
          </p:cNvPicPr>
          <p:nvPr/>
        </p:nvPicPr>
        <p:blipFill>
          <a:blip r:embed="rId3" cstate="print"/>
          <a:srcRect/>
          <a:stretch>
            <a:fillRect/>
          </a:stretch>
        </p:blipFill>
        <p:spPr bwMode="auto">
          <a:xfrm>
            <a:off x="457200" y="3200400"/>
            <a:ext cx="3962400" cy="2971800"/>
          </a:xfrm>
          <a:prstGeom prst="rect">
            <a:avLst/>
          </a:prstGeom>
          <a:noFill/>
          <a:ln w="31750">
            <a:solidFill>
              <a:srgbClr val="FF0000"/>
            </a:solidFill>
            <a:miter lim="800000"/>
            <a:headEnd/>
            <a:tailEnd/>
          </a:ln>
        </p:spPr>
      </p:pic>
      <p:pic>
        <p:nvPicPr>
          <p:cNvPr id="19499" name="Picture 3" descr="P:\PMMALL\IIS Projects\BIA\P2-124025- Wingate HS Phase II\03.0 Photos\Academic Photos\Wingate Gym-1.jpg"/>
          <p:cNvPicPr>
            <a:picLocks noChangeAspect="1" noChangeArrowheads="1"/>
          </p:cNvPicPr>
          <p:nvPr/>
        </p:nvPicPr>
        <p:blipFill>
          <a:blip r:embed="rId4" cstate="print"/>
          <a:srcRect/>
          <a:stretch>
            <a:fillRect/>
          </a:stretch>
        </p:blipFill>
        <p:spPr bwMode="auto">
          <a:xfrm>
            <a:off x="6096000" y="838200"/>
            <a:ext cx="2743200" cy="2119313"/>
          </a:xfrm>
          <a:prstGeom prst="rect">
            <a:avLst/>
          </a:prstGeom>
          <a:noFill/>
          <a:ln w="31750">
            <a:solidFill>
              <a:srgbClr val="FF0000"/>
            </a:solidFill>
            <a:miter lim="800000"/>
            <a:headEnd/>
            <a:tailEnd/>
          </a:ln>
        </p:spPr>
      </p:pic>
      <p:sp>
        <p:nvSpPr>
          <p:cNvPr id="11" name="TextBox 10"/>
          <p:cNvSpPr txBox="1"/>
          <p:nvPr/>
        </p:nvSpPr>
        <p:spPr>
          <a:xfrm>
            <a:off x="1524000" y="5791200"/>
            <a:ext cx="1574470" cy="338554"/>
          </a:xfrm>
          <a:prstGeom prst="rect">
            <a:avLst/>
          </a:prstGeom>
          <a:noFill/>
        </p:spPr>
        <p:txBody>
          <a:bodyPr wrap="none">
            <a:spAutoFit/>
          </a:bodyPr>
          <a:lstStyle/>
          <a:p>
            <a:pPr>
              <a:defRPr/>
            </a:pPr>
            <a:r>
              <a:rPr lang="en-US" sz="1600" dirty="0">
                <a:solidFill>
                  <a:schemeClr val="bg1"/>
                </a:solidFill>
                <a:latin typeface="Arial" charset="0"/>
                <a:cs typeface="+mn-cs"/>
              </a:rPr>
              <a:t>Lordsburg BPS</a:t>
            </a:r>
          </a:p>
        </p:txBody>
      </p:sp>
      <p:sp>
        <p:nvSpPr>
          <p:cNvPr id="12" name="TextBox 11"/>
          <p:cNvSpPr txBox="1"/>
          <p:nvPr/>
        </p:nvSpPr>
        <p:spPr>
          <a:xfrm>
            <a:off x="6172200" y="2514600"/>
            <a:ext cx="2097049" cy="338554"/>
          </a:xfrm>
          <a:prstGeom prst="rect">
            <a:avLst/>
          </a:prstGeom>
          <a:noFill/>
        </p:spPr>
        <p:txBody>
          <a:bodyPr wrap="none">
            <a:spAutoFit/>
          </a:bodyPr>
          <a:lstStyle/>
          <a:p>
            <a:pPr>
              <a:defRPr/>
            </a:pPr>
            <a:r>
              <a:rPr lang="en-US" sz="1600" dirty="0">
                <a:solidFill>
                  <a:schemeClr val="bg1"/>
                </a:solidFill>
                <a:latin typeface="Arial" charset="0"/>
                <a:cs typeface="+mn-cs"/>
              </a:rPr>
              <a:t>Wingate High School</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pPr>
              <a:defRPr/>
            </a:pPr>
            <a:fld id="{87D158C6-7405-4FC8-9076-8117FFFBF5A7}" type="slidenum">
              <a:rPr lang="en-US" smtClean="0"/>
              <a:pPr>
                <a:defRPr/>
              </a:pPr>
              <a:t>12</a:t>
            </a:fld>
            <a:endParaRPr lang="en-US" dirty="0"/>
          </a:p>
        </p:txBody>
      </p:sp>
      <p:sp>
        <p:nvSpPr>
          <p:cNvPr id="24578" name="Title 2"/>
          <p:cNvSpPr>
            <a:spLocks noGrp="1"/>
          </p:cNvSpPr>
          <p:nvPr>
            <p:ph type="title" idx="4294967295"/>
          </p:nvPr>
        </p:nvSpPr>
        <p:spPr>
          <a:xfrm>
            <a:off x="0" y="0"/>
            <a:ext cx="8229600" cy="1143000"/>
          </a:xfrm>
        </p:spPr>
        <p:txBody>
          <a:bodyPr/>
          <a:lstStyle/>
          <a:p>
            <a:r>
              <a:rPr lang="en-US" sz="3200" b="1" dirty="0" smtClean="0"/>
              <a:t>Five SPA Focus Areas and Initiatives </a:t>
            </a:r>
            <a:endParaRPr lang="en-US" sz="3200" dirty="0" smtClean="0"/>
          </a:p>
        </p:txBody>
      </p:sp>
      <p:sp>
        <p:nvSpPr>
          <p:cNvPr id="24579" name="Content Placeholder 3"/>
          <p:cNvSpPr>
            <a:spLocks noGrp="1"/>
          </p:cNvSpPr>
          <p:nvPr>
            <p:ph idx="4294967295"/>
          </p:nvPr>
        </p:nvSpPr>
        <p:spPr>
          <a:xfrm>
            <a:off x="0" y="1295400"/>
            <a:ext cx="8991600" cy="5181600"/>
          </a:xfrm>
          <a:prstGeom prst="rect">
            <a:avLst/>
          </a:prstGeom>
        </p:spPr>
        <p:txBody>
          <a:bodyPr numCol="2"/>
          <a:lstStyle/>
          <a:p>
            <a:pPr algn="just">
              <a:buFont typeface="Wingdings" pitchFamily="2" charset="2"/>
              <a:buAutoNum type="arabicPeriod"/>
            </a:pPr>
            <a:r>
              <a:rPr lang="en-US" sz="1400" u="sng" dirty="0" smtClean="0"/>
              <a:t>Strategic Customer Relationship Development Plan</a:t>
            </a:r>
          </a:p>
          <a:p>
            <a:pPr lvl="1" algn="just"/>
            <a:r>
              <a:rPr lang="en-US" sz="1400" dirty="0" smtClean="0"/>
              <a:t>IIS Customer Outreach</a:t>
            </a:r>
          </a:p>
          <a:p>
            <a:pPr lvl="1" algn="just"/>
            <a:r>
              <a:rPr lang="en-US" sz="1400" dirty="0" smtClean="0"/>
              <a:t>Customer Care (Military)</a:t>
            </a:r>
          </a:p>
          <a:p>
            <a:pPr lvl="1" algn="just"/>
            <a:r>
              <a:rPr lang="en-US" sz="1400" dirty="0" smtClean="0"/>
              <a:t>CW Strategic Engagement</a:t>
            </a:r>
          </a:p>
          <a:p>
            <a:pPr lvl="1" algn="just"/>
            <a:r>
              <a:rPr lang="en-US" sz="1400" dirty="0" smtClean="0"/>
              <a:t>Tribal Communications</a:t>
            </a:r>
          </a:p>
          <a:p>
            <a:pPr lvl="1" algn="just"/>
            <a:endParaRPr lang="en-US" sz="1200" dirty="0" smtClean="0"/>
          </a:p>
          <a:p>
            <a:pPr algn="just">
              <a:buFont typeface="Wingdings" pitchFamily="2" charset="2"/>
              <a:buNone/>
            </a:pPr>
            <a:r>
              <a:rPr lang="en-US" sz="1400" dirty="0" smtClean="0"/>
              <a:t>2.</a:t>
            </a:r>
            <a:r>
              <a:rPr lang="en-US" sz="1600" dirty="0" smtClean="0"/>
              <a:t>	</a:t>
            </a:r>
            <a:r>
              <a:rPr lang="en-US" sz="1400" dirty="0" smtClean="0"/>
              <a:t> </a:t>
            </a:r>
            <a:r>
              <a:rPr lang="en-US" sz="1400" u="sng" dirty="0" smtClean="0"/>
              <a:t>Workforce Shaping</a:t>
            </a:r>
          </a:p>
          <a:p>
            <a:pPr lvl="1" algn="just"/>
            <a:r>
              <a:rPr lang="en-US" sz="1400" dirty="0" smtClean="0"/>
              <a:t>Workforce Dev/Retention</a:t>
            </a:r>
          </a:p>
          <a:p>
            <a:pPr lvl="1" algn="just"/>
            <a:r>
              <a:rPr lang="en-US" sz="1400" dirty="0" smtClean="0"/>
              <a:t>Succession Plan</a:t>
            </a:r>
          </a:p>
          <a:p>
            <a:pPr lvl="1" algn="just"/>
            <a:r>
              <a:rPr lang="en-US" sz="1400" dirty="0" smtClean="0"/>
              <a:t>Improve Readiness</a:t>
            </a:r>
          </a:p>
          <a:p>
            <a:pPr lvl="1" algn="just"/>
            <a:r>
              <a:rPr lang="en-US" sz="1400" dirty="0" smtClean="0"/>
              <a:t>Cross Training</a:t>
            </a:r>
          </a:p>
          <a:p>
            <a:pPr lvl="1" algn="just"/>
            <a:endParaRPr lang="en-US" sz="1200" dirty="0" smtClean="0"/>
          </a:p>
          <a:p>
            <a:pPr algn="just">
              <a:buFont typeface="Wingdings" pitchFamily="2" charset="2"/>
              <a:buNone/>
            </a:pPr>
            <a:r>
              <a:rPr lang="en-US" sz="1400" dirty="0" smtClean="0"/>
              <a:t>3.</a:t>
            </a:r>
            <a:r>
              <a:rPr lang="en-US" sz="1600" dirty="0" smtClean="0"/>
              <a:t>	</a:t>
            </a:r>
            <a:r>
              <a:rPr lang="en-US" sz="1400" u="sng" dirty="0" smtClean="0"/>
              <a:t>Leader Development</a:t>
            </a:r>
          </a:p>
          <a:p>
            <a:pPr lvl="1" algn="just"/>
            <a:r>
              <a:rPr lang="en-US" sz="1400" dirty="0" smtClean="0"/>
              <a:t>Build the Bench</a:t>
            </a:r>
          </a:p>
          <a:p>
            <a:pPr lvl="1" algn="just"/>
            <a:r>
              <a:rPr lang="en-US" sz="1400" dirty="0" smtClean="0"/>
              <a:t>Recruit and Retain</a:t>
            </a:r>
          </a:p>
          <a:p>
            <a:pPr lvl="1" algn="just"/>
            <a:r>
              <a:rPr lang="en-US" sz="1400" dirty="0" smtClean="0"/>
              <a:t>Improve Engineer Regiment</a:t>
            </a:r>
          </a:p>
          <a:p>
            <a:pPr lvl="1" algn="just"/>
            <a:endParaRPr lang="en-US" sz="1400" dirty="0" smtClean="0"/>
          </a:p>
          <a:p>
            <a:pPr algn="just">
              <a:buFont typeface="Wingdings" pitchFamily="2" charset="2"/>
              <a:buNone/>
            </a:pPr>
            <a:endParaRPr lang="en-US" sz="1600" dirty="0" smtClean="0"/>
          </a:p>
          <a:p>
            <a:pPr algn="just">
              <a:buFont typeface="Wingdings" pitchFamily="2" charset="2"/>
              <a:buNone/>
            </a:pPr>
            <a:endParaRPr lang="en-US" sz="1600" dirty="0" smtClean="0"/>
          </a:p>
          <a:p>
            <a:pPr algn="just">
              <a:buFont typeface="Wingdings" pitchFamily="2" charset="2"/>
              <a:buNone/>
            </a:pPr>
            <a:endParaRPr lang="en-US" sz="1600" dirty="0" smtClean="0"/>
          </a:p>
          <a:p>
            <a:pPr algn="just">
              <a:buFont typeface="Wingdings" pitchFamily="2" charset="2"/>
              <a:buNone/>
            </a:pPr>
            <a:endParaRPr lang="en-US" sz="1600" dirty="0" smtClean="0"/>
          </a:p>
          <a:p>
            <a:pPr algn="just">
              <a:buFont typeface="Wingdings" pitchFamily="2" charset="2"/>
              <a:buNone/>
            </a:pPr>
            <a:endParaRPr lang="en-US" sz="1600" dirty="0" smtClean="0"/>
          </a:p>
          <a:p>
            <a:pPr algn="just">
              <a:buFont typeface="Wingdings" pitchFamily="2" charset="2"/>
              <a:buNone/>
            </a:pPr>
            <a:endParaRPr lang="en-US" sz="1600" dirty="0" smtClean="0"/>
          </a:p>
          <a:p>
            <a:pPr algn="just">
              <a:buFont typeface="Wingdings" pitchFamily="2" charset="2"/>
              <a:buNone/>
            </a:pPr>
            <a:endParaRPr lang="en-US" sz="1600" dirty="0" smtClean="0"/>
          </a:p>
          <a:p>
            <a:pPr algn="just">
              <a:buFont typeface="Wingdings" pitchFamily="2" charset="2"/>
              <a:buNone/>
            </a:pPr>
            <a:r>
              <a:rPr lang="en-US" sz="1600" dirty="0" smtClean="0"/>
              <a:t>       </a:t>
            </a:r>
            <a:r>
              <a:rPr lang="en-US" sz="1400" dirty="0" smtClean="0"/>
              <a:t>4.</a:t>
            </a:r>
            <a:r>
              <a:rPr lang="en-US" sz="1600" dirty="0" smtClean="0"/>
              <a:t> 	</a:t>
            </a:r>
            <a:r>
              <a:rPr lang="en-US" sz="1400" u="sng" dirty="0" smtClean="0"/>
              <a:t>Governance Processes and Priorities</a:t>
            </a:r>
          </a:p>
          <a:p>
            <a:pPr marL="1371600" lvl="1" algn="just"/>
            <a:r>
              <a:rPr lang="en-US" sz="1400" dirty="0" smtClean="0"/>
              <a:t>Work Acceptance</a:t>
            </a:r>
          </a:p>
          <a:p>
            <a:pPr marL="1371600" lvl="1" algn="just"/>
            <a:r>
              <a:rPr lang="en-US" sz="1400" dirty="0" smtClean="0"/>
              <a:t>Small Projects Proficiency</a:t>
            </a:r>
          </a:p>
          <a:p>
            <a:pPr marL="1371600" lvl="1" algn="just"/>
            <a:r>
              <a:rPr lang="en-US" sz="1400" dirty="0" smtClean="0"/>
              <a:t>Regionalization</a:t>
            </a:r>
          </a:p>
          <a:p>
            <a:pPr marL="1371600" lvl="1" algn="just"/>
            <a:r>
              <a:rPr lang="en-US" sz="1400" dirty="0" smtClean="0"/>
              <a:t>Improve Internal Communication</a:t>
            </a:r>
          </a:p>
          <a:p>
            <a:pPr marL="1371600" lvl="1" algn="just"/>
            <a:r>
              <a:rPr lang="en-US" sz="1400" dirty="0" smtClean="0"/>
              <a:t>Tribal Center of Expertise</a:t>
            </a:r>
          </a:p>
          <a:p>
            <a:pPr marL="1371600" lvl="1" algn="just"/>
            <a:endParaRPr lang="en-US" sz="1200" dirty="0" smtClean="0"/>
          </a:p>
          <a:p>
            <a:pPr algn="just">
              <a:buFont typeface="Wingdings" pitchFamily="2" charset="2"/>
              <a:buNone/>
            </a:pPr>
            <a:r>
              <a:rPr lang="en-US" sz="1600" dirty="0" smtClean="0"/>
              <a:t>       </a:t>
            </a:r>
            <a:r>
              <a:rPr lang="en-US" sz="1400" dirty="0" smtClean="0"/>
              <a:t> 5.</a:t>
            </a:r>
            <a:r>
              <a:rPr lang="en-US" sz="1600" dirty="0" smtClean="0"/>
              <a:t>	</a:t>
            </a:r>
            <a:r>
              <a:rPr lang="en-US" sz="1400" u="sng" dirty="0" smtClean="0"/>
              <a:t>Sustainability Program (Environmental)</a:t>
            </a:r>
          </a:p>
          <a:p>
            <a:pPr marL="1371600" lvl="1" algn="just"/>
            <a:r>
              <a:rPr lang="en-US" sz="1400" dirty="0" smtClean="0"/>
              <a:t>Reenergize Sustainability Program in SPA</a:t>
            </a:r>
          </a:p>
          <a:p>
            <a:pPr lvl="1">
              <a:buFont typeface="Arial" pitchFamily="34" charset="0"/>
              <a:buNone/>
            </a:pPr>
            <a:endParaRPr lang="en-US" sz="1600" b="1" dirty="0" smtClean="0">
              <a:solidFill>
                <a:srgbClr val="006600"/>
              </a:solidFill>
            </a:endParaRPr>
          </a:p>
          <a:p>
            <a:pPr>
              <a:buFont typeface="Wingdings" pitchFamily="2" charset="2"/>
              <a:buNone/>
            </a:pPr>
            <a:endParaRPr lang="en-US" sz="1600" b="1" dirty="0" smtClean="0">
              <a:solidFill>
                <a:srgbClr val="006600"/>
              </a:solidFill>
            </a:endParaRPr>
          </a:p>
          <a:p>
            <a:endParaRPr lang="en-US" sz="2800" b="1" dirty="0" smtClean="0"/>
          </a:p>
          <a:p>
            <a:endParaRPr lang="en-US" sz="2800" b="1" dirty="0" smtClean="0"/>
          </a:p>
          <a:p>
            <a:endParaRPr lang="en-US" sz="2800" b="1" dirty="0" smtClean="0"/>
          </a:p>
          <a:p>
            <a:pPr lvl="1"/>
            <a:endParaRPr lang="en-US" sz="2400" b="1" dirty="0" smtClean="0">
              <a:solidFill>
                <a:srgbClr val="006600"/>
              </a:solidFill>
            </a:endParaRPr>
          </a:p>
          <a:p>
            <a:pPr>
              <a:buFont typeface="Wingdings" pitchFamily="2" charset="2"/>
              <a:buNone/>
            </a:pPr>
            <a:endParaRPr lang="en-US" dirty="0" smtClean="0"/>
          </a:p>
          <a:p>
            <a:pPr lvl="2"/>
            <a:endParaRPr lang="en-US" sz="2000" dirty="0" smtClean="0"/>
          </a:p>
          <a:p>
            <a:pPr lvl="2"/>
            <a:endParaRPr lang="en-US" sz="1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pPr>
              <a:defRPr/>
            </a:pPr>
            <a:fld id="{05E9F162-4511-47EE-86BC-42FD4B40A70F}" type="slidenum">
              <a:rPr lang="en-US" smtClean="0"/>
              <a:pPr>
                <a:defRPr/>
              </a:pPr>
              <a:t>13</a:t>
            </a:fld>
            <a:endParaRPr lang="en-US" dirty="0"/>
          </a:p>
        </p:txBody>
      </p:sp>
      <p:sp>
        <p:nvSpPr>
          <p:cNvPr id="3" name="Content Placeholder 2"/>
          <p:cNvSpPr>
            <a:spLocks noGrp="1"/>
          </p:cNvSpPr>
          <p:nvPr>
            <p:ph idx="4294967295"/>
          </p:nvPr>
        </p:nvSpPr>
        <p:spPr>
          <a:xfrm>
            <a:off x="609600" y="1905000"/>
            <a:ext cx="8534400" cy="4191000"/>
          </a:xfrm>
          <a:prstGeom prst="rect">
            <a:avLst/>
          </a:prstGeom>
        </p:spPr>
        <p:txBody>
          <a:bodyPr/>
          <a:lstStyle/>
          <a:p>
            <a:pPr marL="457200" indent="-457200">
              <a:buFont typeface="+mj-lt"/>
              <a:buAutoNum type="arabicPeriod"/>
            </a:pPr>
            <a:r>
              <a:rPr lang="en-US" sz="2000" dirty="0" smtClean="0">
                <a:effectLst/>
              </a:rPr>
              <a:t>Workforce/Workload Leveling (regionalization and core competencies)</a:t>
            </a:r>
          </a:p>
          <a:p>
            <a:pPr marL="457200" indent="-457200">
              <a:buFont typeface="+mj-lt"/>
              <a:buAutoNum type="arabicPeriod"/>
            </a:pPr>
            <a:endParaRPr lang="en-US" sz="2000" dirty="0" smtClean="0">
              <a:effectLst/>
            </a:endParaRPr>
          </a:p>
          <a:p>
            <a:pPr marL="457200" indent="-457200">
              <a:buFont typeface="+mj-lt"/>
              <a:buAutoNum type="arabicPeriod"/>
            </a:pPr>
            <a:r>
              <a:rPr lang="en-US" sz="2000" dirty="0" smtClean="0">
                <a:effectLst/>
              </a:rPr>
              <a:t>Outreach Initiatives (UNM, 2</a:t>
            </a:r>
            <a:r>
              <a:rPr lang="en-US" sz="2000" baseline="30000" dirty="0" smtClean="0">
                <a:effectLst/>
              </a:rPr>
              <a:t>nd</a:t>
            </a:r>
            <a:r>
              <a:rPr lang="en-US" sz="2000" dirty="0" smtClean="0">
                <a:effectLst/>
              </a:rPr>
              <a:t> EN BN, Sandia Labs, etc.)</a:t>
            </a:r>
          </a:p>
          <a:p>
            <a:pPr marL="457200" indent="-457200">
              <a:buFont typeface="+mj-lt"/>
              <a:buAutoNum type="arabicPeriod"/>
            </a:pPr>
            <a:endParaRPr lang="en-US" sz="2000" dirty="0" smtClean="0">
              <a:effectLst/>
            </a:endParaRPr>
          </a:p>
          <a:p>
            <a:pPr marL="457200" indent="-457200">
              <a:buFont typeface="+mj-lt"/>
              <a:buAutoNum type="arabicPeriod"/>
            </a:pPr>
            <a:r>
              <a:rPr lang="en-US" sz="2000" dirty="0" smtClean="0">
                <a:effectLst/>
              </a:rPr>
              <a:t>Tribal Partnership Program (Center of Expertise)</a:t>
            </a:r>
          </a:p>
          <a:p>
            <a:pPr marL="457200" indent="-457200">
              <a:buFont typeface="+mj-lt"/>
              <a:buAutoNum type="arabicPeriod"/>
            </a:pPr>
            <a:endParaRPr lang="en-US" sz="2000" dirty="0" smtClean="0">
              <a:effectLst/>
            </a:endParaRPr>
          </a:p>
          <a:p>
            <a:pPr marL="457200" indent="-457200">
              <a:buFont typeface="+mj-lt"/>
              <a:buAutoNum type="arabicPeriod"/>
            </a:pPr>
            <a:r>
              <a:rPr lang="en-US" sz="2000" dirty="0" smtClean="0">
                <a:effectLst/>
              </a:rPr>
              <a:t>Impacts to </a:t>
            </a:r>
            <a:r>
              <a:rPr lang="en-US" sz="2000" dirty="0" err="1" smtClean="0">
                <a:effectLst/>
              </a:rPr>
              <a:t>MilCon</a:t>
            </a:r>
            <a:r>
              <a:rPr lang="en-US" sz="2000" dirty="0" smtClean="0">
                <a:effectLst/>
              </a:rPr>
              <a:t> Program due to Furloughs</a:t>
            </a:r>
          </a:p>
          <a:p>
            <a:pPr marL="457200" indent="-457200">
              <a:buFont typeface="+mj-lt"/>
              <a:buAutoNum type="arabicPeriod"/>
            </a:pPr>
            <a:endParaRPr lang="en-US" sz="2000" dirty="0" smtClean="0">
              <a:effectLst/>
            </a:endParaRPr>
          </a:p>
          <a:p>
            <a:pPr marL="457200" indent="-457200">
              <a:buFont typeface="+mj-lt"/>
              <a:buAutoNum type="arabicPeriod"/>
            </a:pPr>
            <a:r>
              <a:rPr lang="en-US" sz="2000" dirty="0" smtClean="0">
                <a:effectLst/>
              </a:rPr>
              <a:t>Civil Works Program due to untimely release of Work Plan </a:t>
            </a:r>
            <a:endParaRPr lang="en-US" sz="2000" dirty="0">
              <a:effectLst/>
            </a:endParaRPr>
          </a:p>
        </p:txBody>
      </p:sp>
      <p:sp>
        <p:nvSpPr>
          <p:cNvPr id="6" name="Rectangle 3"/>
          <p:cNvSpPr>
            <a:spLocks noChangeArrowheads="1"/>
          </p:cNvSpPr>
          <p:nvPr/>
        </p:nvSpPr>
        <p:spPr bwMode="auto">
          <a:xfrm>
            <a:off x="0" y="533400"/>
            <a:ext cx="9144000" cy="762000"/>
          </a:xfrm>
          <a:prstGeom prst="rect">
            <a:avLst/>
          </a:prstGeom>
          <a:noFill/>
          <a:ln w="9525">
            <a:noFill/>
            <a:miter lim="800000"/>
            <a:headEnd/>
            <a:tailEnd/>
          </a:ln>
        </p:spPr>
        <p:txBody>
          <a:bodyPr lIns="92075" tIns="46038" rIns="92075" bIns="46038"/>
          <a:lstStyle/>
          <a:p>
            <a:pPr marL="342900" indent="-342900" algn="ctr" eaLnBrk="0" hangingPunct="0">
              <a:spcBef>
                <a:spcPct val="20000"/>
              </a:spcBef>
            </a:pPr>
            <a:r>
              <a:rPr lang="en-US" sz="3200" b="1" dirty="0" smtClean="0"/>
              <a:t>District Challenges/Successes</a:t>
            </a:r>
            <a:endParaRPr lang="en-US" sz="32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U4306JDH\Desktop\front coin.gif"/>
          <p:cNvPicPr>
            <a:picLocks noChangeAspect="1" noChangeArrowheads="1"/>
          </p:cNvPicPr>
          <p:nvPr/>
        </p:nvPicPr>
        <p:blipFill>
          <a:blip r:embed="rId3" cstate="print"/>
          <a:srcRect/>
          <a:stretch>
            <a:fillRect/>
          </a:stretch>
        </p:blipFill>
        <p:spPr bwMode="auto">
          <a:xfrm>
            <a:off x="4267200" y="3581400"/>
            <a:ext cx="1620838" cy="1676400"/>
          </a:xfrm>
          <a:prstGeom prst="rect">
            <a:avLst/>
          </a:prstGeom>
          <a:noFill/>
          <a:ln w="9525">
            <a:noFill/>
            <a:miter lim="800000"/>
            <a:headEnd/>
            <a:tailEnd/>
          </a:ln>
        </p:spPr>
      </p:pic>
      <p:sp>
        <p:nvSpPr>
          <p:cNvPr id="9" name="Slide Number Placeholder 8"/>
          <p:cNvSpPr>
            <a:spLocks noGrp="1"/>
          </p:cNvSpPr>
          <p:nvPr>
            <p:ph type="sldNum" sz="quarter" idx="10"/>
          </p:nvPr>
        </p:nvSpPr>
        <p:spPr>
          <a:prstGeom prst="rect">
            <a:avLst/>
          </a:prstGeom>
        </p:spPr>
        <p:txBody>
          <a:bodyPr/>
          <a:lstStyle/>
          <a:p>
            <a:pPr>
              <a:defRPr/>
            </a:pPr>
            <a:fld id="{BE849D6D-4D5B-4D41-98E8-DD3FF0A677DF}" type="slidenum">
              <a:rPr lang="en-US" smtClean="0"/>
              <a:pPr>
                <a:defRPr/>
              </a:pPr>
              <a:t>14</a:t>
            </a:fld>
            <a:endParaRPr lang="en-US" dirty="0"/>
          </a:p>
        </p:txBody>
      </p:sp>
      <p:sp>
        <p:nvSpPr>
          <p:cNvPr id="27651" name="Rectangle 2"/>
          <p:cNvSpPr>
            <a:spLocks noGrp="1" noChangeArrowheads="1"/>
          </p:cNvSpPr>
          <p:nvPr>
            <p:ph type="title" idx="4294967295"/>
          </p:nvPr>
        </p:nvSpPr>
        <p:spPr>
          <a:xfrm>
            <a:off x="0" y="0"/>
            <a:ext cx="8229600" cy="1143000"/>
          </a:xfrm>
        </p:spPr>
        <p:txBody>
          <a:bodyPr/>
          <a:lstStyle/>
          <a:p>
            <a:pPr eaLnBrk="1" hangingPunct="1"/>
            <a:r>
              <a:rPr lang="en-US" sz="3200" b="1" dirty="0" smtClean="0"/>
              <a:t>Final Thoughts</a:t>
            </a:r>
          </a:p>
        </p:txBody>
      </p:sp>
      <p:sp>
        <p:nvSpPr>
          <p:cNvPr id="535554" name="Text Box 2"/>
          <p:cNvSpPr txBox="1">
            <a:spLocks noChangeArrowheads="1"/>
          </p:cNvSpPr>
          <p:nvPr/>
        </p:nvSpPr>
        <p:spPr bwMode="auto">
          <a:xfrm>
            <a:off x="188913" y="928688"/>
            <a:ext cx="8748712" cy="1169551"/>
          </a:xfrm>
          <a:prstGeom prst="rect">
            <a:avLst/>
          </a:prstGeom>
          <a:noFill/>
          <a:ln w="9525">
            <a:noFill/>
            <a:miter lim="800000"/>
            <a:headEnd/>
            <a:tailEnd/>
          </a:ln>
          <a:effectLst/>
        </p:spPr>
        <p:txBody>
          <a:bodyPr>
            <a:spAutoFit/>
          </a:bodyPr>
          <a:lstStyle/>
          <a:p>
            <a:pPr algn="ctr">
              <a:buFont typeface="Wingdings" pitchFamily="2" charset="2"/>
              <a:buNone/>
              <a:defRPr/>
            </a:pPr>
            <a:r>
              <a:rPr lang="en-US" sz="2800" b="1" dirty="0">
                <a:solidFill>
                  <a:srgbClr val="FF0000"/>
                </a:solidFill>
                <a:latin typeface="Script MT Bold" pitchFamily="66" charset="0"/>
                <a:cs typeface="+mn-cs"/>
              </a:rPr>
              <a:t>Building Strong</a:t>
            </a:r>
          </a:p>
          <a:p>
            <a:pPr algn="ctr">
              <a:lnSpc>
                <a:spcPct val="150000"/>
              </a:lnSpc>
              <a:buFont typeface="Wingdings" pitchFamily="2" charset="2"/>
              <a:buNone/>
              <a:defRPr/>
            </a:pPr>
            <a:r>
              <a:rPr lang="en-US" sz="2800" b="1" dirty="0">
                <a:solidFill>
                  <a:srgbClr val="FF0000"/>
                </a:solidFill>
                <a:latin typeface="Script MT Bold" pitchFamily="66" charset="0"/>
                <a:cs typeface="+mn-cs"/>
              </a:rPr>
              <a:t>Inside and Outside the Walls of </a:t>
            </a:r>
            <a:r>
              <a:rPr lang="en-US" sz="2800" b="1" dirty="0">
                <a:solidFill>
                  <a:srgbClr val="FF0000"/>
                </a:solidFill>
                <a:latin typeface="Script MT Bold" pitchFamily="66" charset="0"/>
                <a:cs typeface="Narkisim" pitchFamily="34" charset="-79"/>
              </a:rPr>
              <a:t>USACE!</a:t>
            </a:r>
          </a:p>
        </p:txBody>
      </p:sp>
      <p:sp>
        <p:nvSpPr>
          <p:cNvPr id="27653" name="Rectangle 7"/>
          <p:cNvSpPr>
            <a:spLocks noChangeArrowheads="1"/>
          </p:cNvSpPr>
          <p:nvPr/>
        </p:nvSpPr>
        <p:spPr bwMode="auto">
          <a:xfrm>
            <a:off x="0" y="2362200"/>
            <a:ext cx="9175750" cy="523220"/>
          </a:xfrm>
          <a:prstGeom prst="rect">
            <a:avLst/>
          </a:prstGeom>
          <a:noFill/>
          <a:ln w="57150" cmpd="thickThin" algn="ctr">
            <a:noFill/>
            <a:miter lim="800000"/>
            <a:headEnd/>
            <a:tailEnd/>
          </a:ln>
        </p:spPr>
        <p:txBody>
          <a:bodyPr>
            <a:spAutoFit/>
          </a:bodyPr>
          <a:lstStyle/>
          <a:p>
            <a:pPr algn="ctr"/>
            <a:r>
              <a:rPr lang="en-US" sz="2800" b="1" dirty="0">
                <a:latin typeface="Calibri" pitchFamily="34" charset="0"/>
              </a:rPr>
              <a:t>Listen - Support - Educate</a:t>
            </a:r>
          </a:p>
        </p:txBody>
      </p:sp>
      <p:pic>
        <p:nvPicPr>
          <p:cNvPr id="87" name="Picture 4" descr="C:\Users\L4DE9JD9\AppData\Local\Microsoft\Windows\Temporary Internet Files\Content.Outlook\2305KCUU\120701-A-ZQ731-018.jpg"/>
          <p:cNvPicPr>
            <a:picLocks noChangeAspect="1" noChangeArrowheads="1"/>
          </p:cNvPicPr>
          <p:nvPr/>
        </p:nvPicPr>
        <p:blipFill>
          <a:blip r:embed="rId4" cstate="print"/>
          <a:srcRect l="25833" t="5556" r="5000"/>
          <a:stretch>
            <a:fillRect/>
          </a:stretch>
        </p:blipFill>
        <p:spPr bwMode="auto">
          <a:xfrm>
            <a:off x="6019800" y="3124200"/>
            <a:ext cx="2819400" cy="2465387"/>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88" name="Picture 3" descr="C:\Users\L4DE9JD9\AppData\Local\Microsoft\Windows\Temporary Internet Files\Content.Outlook\2305KCUU\110609-A-XE383-001.jpg"/>
          <p:cNvPicPr>
            <a:picLocks noChangeAspect="1" noChangeArrowheads="1"/>
          </p:cNvPicPr>
          <p:nvPr/>
        </p:nvPicPr>
        <p:blipFill>
          <a:blip r:embed="rId5" cstate="print"/>
          <a:srcRect t="5534" r="6432"/>
          <a:stretch>
            <a:fillRect/>
          </a:stretch>
        </p:blipFill>
        <p:spPr bwMode="auto">
          <a:xfrm>
            <a:off x="304800" y="3124200"/>
            <a:ext cx="2819400" cy="24384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27656" name="Picture 3" descr="C:\Users\U4306JDH\Desktop\Back.gif"/>
          <p:cNvPicPr>
            <a:picLocks noChangeAspect="1" noChangeArrowheads="1"/>
          </p:cNvPicPr>
          <p:nvPr/>
        </p:nvPicPr>
        <p:blipFill>
          <a:blip r:embed="rId6" cstate="print"/>
          <a:srcRect/>
          <a:stretch>
            <a:fillRect/>
          </a:stretch>
        </p:blipFill>
        <p:spPr bwMode="auto">
          <a:xfrm>
            <a:off x="3276600" y="3352800"/>
            <a:ext cx="1600200" cy="1800225"/>
          </a:xfrm>
          <a:prstGeom prst="rect">
            <a:avLst/>
          </a:prstGeom>
          <a:noFill/>
          <a:ln w="9525">
            <a:noFill/>
            <a:miter lim="800000"/>
            <a:headEnd/>
            <a:tailEnd/>
          </a:ln>
        </p:spPr>
      </p:pic>
    </p:spTree>
  </p:cSld>
  <p:clrMapOvr>
    <a:masterClrMapping/>
  </p:clrMapOvr>
  <p:transition spd="med" advClick="0">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Users\L4EDMBRK\AppData\Local\Microsoft\Windows\Temporary Internet Files\Content.IE5\SKQRVJZ1\MC900431512[1].png"/>
          <p:cNvPicPr>
            <a:picLocks noChangeAspect="1" noChangeArrowheads="1"/>
          </p:cNvPicPr>
          <p:nvPr/>
        </p:nvPicPr>
        <p:blipFill>
          <a:blip r:embed="rId3" cstate="print">
            <a:lum bright="54000" contrast="-80000"/>
          </a:blip>
          <a:srcRect/>
          <a:stretch>
            <a:fillRect/>
          </a:stretch>
        </p:blipFill>
        <p:spPr bwMode="auto">
          <a:xfrm>
            <a:off x="2457450" y="1090613"/>
            <a:ext cx="4606925" cy="4605337"/>
          </a:xfrm>
          <a:prstGeom prst="rect">
            <a:avLst/>
          </a:prstGeom>
          <a:noFill/>
          <a:ln w="9525">
            <a:noFill/>
            <a:miter lim="800000"/>
            <a:headEnd/>
            <a:tailEnd/>
          </a:ln>
        </p:spPr>
      </p:pic>
      <p:sp>
        <p:nvSpPr>
          <p:cNvPr id="8195" name="Rectangle 6"/>
          <p:cNvSpPr>
            <a:spLocks noGrp="1" noChangeArrowheads="1"/>
          </p:cNvSpPr>
          <p:nvPr>
            <p:ph type="sldNum" sz="quarter" idx="10"/>
          </p:nvPr>
        </p:nvSpPr>
        <p:spPr>
          <a:noFill/>
        </p:spPr>
        <p:txBody>
          <a:bodyPr/>
          <a:lstStyle/>
          <a:p>
            <a:fld id="{C7070541-3C66-4AA7-9885-32430FCDDBAD}" type="slidenum">
              <a:rPr lang="en-US" smtClean="0"/>
              <a:pPr/>
              <a:t>15</a:t>
            </a:fld>
            <a:endParaRPr lang="en-US" smtClean="0"/>
          </a:p>
        </p:txBody>
      </p:sp>
      <p:sp>
        <p:nvSpPr>
          <p:cNvPr id="8196" name="Rectangle 10"/>
          <p:cNvSpPr>
            <a:spLocks noChangeArrowheads="1"/>
          </p:cNvSpPr>
          <p:nvPr/>
        </p:nvSpPr>
        <p:spPr bwMode="auto">
          <a:xfrm>
            <a:off x="0" y="0"/>
            <a:ext cx="9144000" cy="0"/>
          </a:xfrm>
          <a:prstGeom prst="rect">
            <a:avLst/>
          </a:prstGeom>
          <a:noFill/>
          <a:ln w="9525">
            <a:noFill/>
            <a:miter lim="800000"/>
            <a:headEnd/>
            <a:tailEnd/>
          </a:ln>
        </p:spPr>
        <p:txBody>
          <a:bodyPr lIns="92075" tIns="46038" rIns="92075" bIns="46038" anchor="ctr">
            <a:spAutoFit/>
          </a:bodyPr>
          <a:lstStyle/>
          <a:p>
            <a:endParaRPr lang="en-US" sz="1800"/>
          </a:p>
        </p:txBody>
      </p:sp>
      <p:sp>
        <p:nvSpPr>
          <p:cNvPr id="106510" name="Text Box 14"/>
          <p:cNvSpPr txBox="1">
            <a:spLocks noChangeArrowheads="1"/>
          </p:cNvSpPr>
          <p:nvPr/>
        </p:nvSpPr>
        <p:spPr bwMode="auto">
          <a:xfrm>
            <a:off x="5076825" y="2428875"/>
            <a:ext cx="8382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marL="342900" indent="-342900">
              <a:spcBef>
                <a:spcPct val="50000"/>
              </a:spcBef>
              <a:buClr>
                <a:schemeClr val="hlink"/>
              </a:buClr>
              <a:buSzPct val="70000"/>
              <a:buFont typeface="Wingdings" pitchFamily="2" charset="2"/>
              <a:buChar char="n"/>
              <a:defRPr/>
            </a:pPr>
            <a:endParaRPr lang="en-US" sz="2400" b="1">
              <a:solidFill>
                <a:schemeClr val="bg1"/>
              </a:solidFill>
              <a:latin typeface="Garamond" pitchFamily="18" charset="0"/>
            </a:endParaRPr>
          </a:p>
        </p:txBody>
      </p:sp>
      <p:sp>
        <p:nvSpPr>
          <p:cNvPr id="8198" name="Rectangle 39"/>
          <p:cNvSpPr>
            <a:spLocks noChangeArrowheads="1"/>
          </p:cNvSpPr>
          <p:nvPr/>
        </p:nvSpPr>
        <p:spPr bwMode="auto">
          <a:xfrm>
            <a:off x="490538" y="2527300"/>
            <a:ext cx="8229600" cy="1371600"/>
          </a:xfrm>
          <a:prstGeom prst="rect">
            <a:avLst/>
          </a:prstGeom>
          <a:noFill/>
          <a:ln w="9525">
            <a:noFill/>
            <a:miter lim="800000"/>
            <a:headEnd/>
            <a:tailEnd/>
          </a:ln>
        </p:spPr>
        <p:txBody>
          <a:bodyPr anchor="ctr"/>
          <a:lstStyle/>
          <a:p>
            <a:pPr algn="ctr" eaLnBrk="0" hangingPunct="0"/>
            <a:r>
              <a:rPr lang="en-US" sz="7200" b="1">
                <a:solidFill>
                  <a:schemeClr val="tx2"/>
                </a:solidFill>
                <a:latin typeface="Cambria" pitchFamily="18" charset="0"/>
              </a:rPr>
              <a:t>QUESTIONS</a:t>
            </a:r>
          </a:p>
        </p:txBody>
      </p:sp>
    </p:spTree>
  </p:cSld>
  <p:clrMapOvr>
    <a:masterClrMapping/>
  </p:clrMapOvr>
  <p:transition spd="med" advClick="0">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txBox="1">
            <a:spLocks noGrp="1"/>
          </p:cNvSpPr>
          <p:nvPr/>
        </p:nvSpPr>
        <p:spPr bwMode="auto">
          <a:xfrm>
            <a:off x="3505200" y="6381750"/>
            <a:ext cx="2133600" cy="476250"/>
          </a:xfrm>
          <a:prstGeom prst="rect">
            <a:avLst/>
          </a:prstGeom>
          <a:noFill/>
          <a:ln w="9525">
            <a:noFill/>
            <a:miter lim="800000"/>
            <a:headEnd/>
            <a:tailEnd/>
          </a:ln>
        </p:spPr>
        <p:txBody>
          <a:bodyPr/>
          <a:lstStyle/>
          <a:p>
            <a:endParaRPr lang="en-US" sz="1400">
              <a:solidFill>
                <a:srgbClr val="000000"/>
              </a:solidFill>
            </a:endParaRPr>
          </a:p>
        </p:txBody>
      </p:sp>
      <p:sp>
        <p:nvSpPr>
          <p:cNvPr id="15" name="Rectangle 2"/>
          <p:cNvSpPr txBox="1">
            <a:spLocks noChangeArrowheads="1"/>
          </p:cNvSpPr>
          <p:nvPr/>
        </p:nvSpPr>
        <p:spPr bwMode="auto">
          <a:xfrm>
            <a:off x="990600" y="0"/>
            <a:ext cx="6705600" cy="762000"/>
          </a:xfrm>
          <a:prstGeom prst="rect">
            <a:avLst/>
          </a:prstGeom>
          <a:noFill/>
          <a:ln w="9525">
            <a:noFill/>
            <a:miter lim="800000"/>
            <a:headEnd/>
            <a:tailEnd/>
          </a:ln>
          <a:effectLst/>
        </p:spPr>
        <p:txBody>
          <a:bodyPr anchor="ctr"/>
          <a:lstStyle/>
          <a:p>
            <a:pPr algn="ctr">
              <a:defRPr/>
            </a:pPr>
            <a:r>
              <a:rPr lang="en-US" sz="3200" b="1" kern="0" dirty="0" smtClean="0">
                <a:solidFill>
                  <a:srgbClr val="000000"/>
                </a:solidFill>
                <a:latin typeface="Arial"/>
                <a:cs typeface="Arial" charset="0"/>
              </a:rPr>
              <a:t>Mission</a:t>
            </a:r>
            <a:endParaRPr lang="en-US" sz="3200" b="1" kern="0" dirty="0">
              <a:solidFill>
                <a:srgbClr val="000000"/>
              </a:solidFill>
              <a:latin typeface="Arial"/>
              <a:cs typeface="Arial" charset="0"/>
            </a:endParaRPr>
          </a:p>
        </p:txBody>
      </p:sp>
      <p:sp>
        <p:nvSpPr>
          <p:cNvPr id="11" name="TextBox 10"/>
          <p:cNvSpPr txBox="1"/>
          <p:nvPr/>
        </p:nvSpPr>
        <p:spPr>
          <a:xfrm>
            <a:off x="457200" y="1676400"/>
            <a:ext cx="8210550" cy="1923604"/>
          </a:xfrm>
          <a:prstGeom prst="rect">
            <a:avLst/>
          </a:prstGeom>
          <a:noFill/>
        </p:spPr>
        <p:txBody>
          <a:bodyPr>
            <a:spAutoFit/>
          </a:bodyPr>
          <a:lstStyle/>
          <a:p>
            <a:pPr>
              <a:spcBef>
                <a:spcPct val="50000"/>
              </a:spcBef>
              <a:defRPr/>
            </a:pPr>
            <a:r>
              <a:rPr lang="en-US" sz="2000" b="1" u="sng" dirty="0">
                <a:latin typeface="Arial" charset="0"/>
                <a:cs typeface="Arial" charset="0"/>
              </a:rPr>
              <a:t>South Pacific Division Mission</a:t>
            </a:r>
          </a:p>
          <a:p>
            <a:pPr>
              <a:spcBef>
                <a:spcPct val="50000"/>
              </a:spcBef>
              <a:defRPr/>
            </a:pPr>
            <a:r>
              <a:rPr lang="en-US" dirty="0">
                <a:solidFill>
                  <a:srgbClr val="000000"/>
                </a:solidFill>
                <a:latin typeface="Arial" charset="0"/>
                <a:cs typeface="Arial" charset="0"/>
              </a:rPr>
              <a:t>Build on new and emerging engineering solutions, and our enduring standards of excellence, to deliver quality projects and services, and respond to National emergencies with our partners and stakeholders, through </a:t>
            </a:r>
            <a:r>
              <a:rPr lang="en-US" i="1" dirty="0">
                <a:solidFill>
                  <a:srgbClr val="000000"/>
                </a:solidFill>
                <a:latin typeface="Arial" charset="0"/>
                <a:cs typeface="Arial" charset="0"/>
              </a:rPr>
              <a:t>inspired leadership</a:t>
            </a:r>
            <a:r>
              <a:rPr lang="en-US" dirty="0">
                <a:solidFill>
                  <a:srgbClr val="000000"/>
                </a:solidFill>
                <a:latin typeface="Arial" charset="0"/>
                <a:cs typeface="Arial" charset="0"/>
              </a:rPr>
              <a:t>, a </a:t>
            </a:r>
            <a:r>
              <a:rPr lang="en-US" i="1" dirty="0">
                <a:solidFill>
                  <a:srgbClr val="000000"/>
                </a:solidFill>
                <a:latin typeface="Arial" charset="0"/>
                <a:cs typeface="Arial" charset="0"/>
              </a:rPr>
              <a:t>world-class workforce</a:t>
            </a:r>
            <a:r>
              <a:rPr lang="en-US" dirty="0">
                <a:solidFill>
                  <a:srgbClr val="000000"/>
                </a:solidFill>
                <a:latin typeface="Arial" charset="0"/>
                <a:cs typeface="Arial" charset="0"/>
              </a:rPr>
              <a:t>, and an </a:t>
            </a:r>
            <a:r>
              <a:rPr lang="en-US" i="1" dirty="0">
                <a:solidFill>
                  <a:srgbClr val="000000"/>
                </a:solidFill>
                <a:latin typeface="Arial" charset="0"/>
                <a:cs typeface="Arial" charset="0"/>
              </a:rPr>
              <a:t>enriched culture of discipline and innovation</a:t>
            </a:r>
            <a:r>
              <a:rPr lang="en-US" dirty="0">
                <a:solidFill>
                  <a:srgbClr val="000000"/>
                </a:solidFill>
                <a:latin typeface="Arial" charset="0"/>
                <a:cs typeface="Arial" charset="0"/>
              </a:rPr>
              <a:t>, to strengthen our Nation.</a:t>
            </a:r>
          </a:p>
        </p:txBody>
      </p:sp>
      <p:sp>
        <p:nvSpPr>
          <p:cNvPr id="12" name="TextBox 11"/>
          <p:cNvSpPr txBox="1"/>
          <p:nvPr/>
        </p:nvSpPr>
        <p:spPr>
          <a:xfrm>
            <a:off x="457200" y="609600"/>
            <a:ext cx="8210550" cy="1092607"/>
          </a:xfrm>
          <a:prstGeom prst="rect">
            <a:avLst/>
          </a:prstGeom>
          <a:noFill/>
        </p:spPr>
        <p:txBody>
          <a:bodyPr>
            <a:spAutoFit/>
          </a:bodyPr>
          <a:lstStyle/>
          <a:p>
            <a:pPr>
              <a:spcBef>
                <a:spcPct val="50000"/>
              </a:spcBef>
              <a:defRPr/>
            </a:pPr>
            <a:r>
              <a:rPr lang="en-US" sz="2000" b="1" u="sng" dirty="0">
                <a:latin typeface="Arial" charset="0"/>
                <a:cs typeface="Arial" charset="0"/>
              </a:rPr>
              <a:t>USACE Mission</a:t>
            </a:r>
          </a:p>
          <a:p>
            <a:pPr>
              <a:spcBef>
                <a:spcPct val="50000"/>
              </a:spcBef>
              <a:defRPr/>
            </a:pPr>
            <a:r>
              <a:rPr lang="en-US" i="1" dirty="0">
                <a:solidFill>
                  <a:srgbClr val="000000"/>
                </a:solidFill>
                <a:latin typeface="Arial" charset="0"/>
                <a:cs typeface="Arial" charset="0"/>
              </a:rPr>
              <a:t>Provide vital public engineering services in peace and war to strengthen our Nation’s security, energize the economy and reduce risks from disasters</a:t>
            </a:r>
            <a:r>
              <a:rPr lang="en-US" dirty="0">
                <a:solidFill>
                  <a:srgbClr val="000000"/>
                </a:solidFill>
                <a:latin typeface="Arial" charset="0"/>
                <a:cs typeface="Arial" charset="0"/>
              </a:rPr>
              <a:t>.</a:t>
            </a:r>
          </a:p>
        </p:txBody>
      </p:sp>
      <p:sp>
        <p:nvSpPr>
          <p:cNvPr id="10" name="TextBox 9"/>
          <p:cNvSpPr txBox="1"/>
          <p:nvPr/>
        </p:nvSpPr>
        <p:spPr>
          <a:xfrm>
            <a:off x="457200" y="3505200"/>
            <a:ext cx="8001000" cy="2292935"/>
          </a:xfrm>
          <a:prstGeom prst="rect">
            <a:avLst/>
          </a:prstGeom>
          <a:noFill/>
        </p:spPr>
        <p:txBody>
          <a:bodyPr>
            <a:spAutoFit/>
          </a:bodyPr>
          <a:lstStyle/>
          <a:p>
            <a:pPr>
              <a:spcBef>
                <a:spcPct val="50000"/>
              </a:spcBef>
              <a:defRPr/>
            </a:pPr>
            <a:r>
              <a:rPr lang="en-US" sz="2000" b="1" u="sng" dirty="0">
                <a:latin typeface="Arial" charset="0"/>
                <a:cs typeface="Arial" charset="0"/>
              </a:rPr>
              <a:t>Albuquerque District Mission</a:t>
            </a:r>
          </a:p>
          <a:p>
            <a:pPr eaLnBrk="0" hangingPunct="0">
              <a:lnSpc>
                <a:spcPct val="110000"/>
              </a:lnSpc>
              <a:defRPr/>
            </a:pPr>
            <a:r>
              <a:rPr lang="en-US" dirty="0">
                <a:solidFill>
                  <a:srgbClr val="000000"/>
                </a:solidFill>
                <a:latin typeface="Arial" charset="0"/>
                <a:cs typeface="Arial" charset="0"/>
              </a:rPr>
              <a:t>Strengthen our Nation by providing responsive, innovative, and sustainable infrastructure and environmental solutions for our Military, IIS, and Civil Works partners and stakeholders, and responding to national emergencies as an engineering leader built to last on valued relationships and standards of excellence.</a:t>
            </a:r>
          </a:p>
          <a:p>
            <a:pPr>
              <a:spcBef>
                <a:spcPct val="50000"/>
              </a:spcBef>
              <a:defRPr/>
            </a:pPr>
            <a:endParaRPr lang="en-US" sz="1600" dirty="0">
              <a:solidFill>
                <a:srgbClr val="000000"/>
              </a:solidFill>
              <a:latin typeface="Arial" charset="0"/>
              <a:cs typeface="Arial" charset="0"/>
            </a:endParaRPr>
          </a:p>
        </p:txBody>
      </p:sp>
      <p:pic>
        <p:nvPicPr>
          <p:cNvPr id="18439" name="Picture 12" descr="Picture4.jpg"/>
          <p:cNvPicPr>
            <a:picLocks noChangeAspect="1"/>
          </p:cNvPicPr>
          <p:nvPr/>
        </p:nvPicPr>
        <p:blipFill>
          <a:blip r:embed="rId3" cstate="print"/>
          <a:srcRect/>
          <a:stretch>
            <a:fillRect/>
          </a:stretch>
        </p:blipFill>
        <p:spPr bwMode="auto">
          <a:xfrm>
            <a:off x="2209800" y="5105400"/>
            <a:ext cx="4724400" cy="1143000"/>
          </a:xfrm>
          <a:prstGeom prst="rect">
            <a:avLst/>
          </a:prstGeom>
          <a:noFill/>
          <a:ln w="38100">
            <a:solidFill>
              <a:srgbClr val="FF0000"/>
            </a:solidFill>
            <a:miter lim="800000"/>
            <a:headEnd/>
            <a:tailEnd/>
          </a:ln>
        </p:spPr>
      </p:pic>
      <p:sp>
        <p:nvSpPr>
          <p:cNvPr id="8" name="TextBox 7"/>
          <p:cNvSpPr txBox="1"/>
          <p:nvPr/>
        </p:nvSpPr>
        <p:spPr>
          <a:xfrm>
            <a:off x="4267200" y="6477000"/>
            <a:ext cx="1066800" cy="307777"/>
          </a:xfrm>
          <a:prstGeom prst="rect">
            <a:avLst/>
          </a:prstGeom>
          <a:noFill/>
        </p:spPr>
        <p:txBody>
          <a:bodyPr wrap="square" rtlCol="0">
            <a:spAutoFit/>
          </a:bodyPr>
          <a:lstStyle/>
          <a:p>
            <a:pPr algn="ctr"/>
            <a:r>
              <a:rPr lang="en-US" sz="1400" dirty="0" smtClean="0"/>
              <a:t>2</a:t>
            </a:r>
            <a:endParaRPr lang="en-US" sz="1400" dirty="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Text Box 7"/>
          <p:cNvSpPr txBox="1">
            <a:spLocks noChangeArrowheads="1"/>
          </p:cNvSpPr>
          <p:nvPr/>
        </p:nvSpPr>
        <p:spPr bwMode="auto">
          <a:xfrm>
            <a:off x="7399338" y="3159126"/>
            <a:ext cx="1381125" cy="2057400"/>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lnSpc>
                <a:spcPct val="120000"/>
              </a:lnSpc>
              <a:spcBef>
                <a:spcPct val="50000"/>
              </a:spcBef>
              <a:defRPr/>
            </a:pPr>
            <a:r>
              <a:rPr lang="en-US" sz="1200" b="1" dirty="0">
                <a:solidFill>
                  <a:srgbClr val="CC0000"/>
                </a:solidFill>
                <a:effectLst>
                  <a:outerShdw blurRad="38100" dist="38100" dir="2700000" algn="tl">
                    <a:srgbClr val="000000"/>
                  </a:outerShdw>
                </a:effectLst>
                <a:latin typeface="Arial" charset="0"/>
                <a:cs typeface="+mn-cs"/>
              </a:rPr>
              <a:t>Resource Management</a:t>
            </a:r>
          </a:p>
        </p:txBody>
      </p:sp>
      <p:sp>
        <p:nvSpPr>
          <p:cNvPr id="630787" name="Text Box 7"/>
          <p:cNvSpPr txBox="1">
            <a:spLocks noChangeArrowheads="1"/>
          </p:cNvSpPr>
          <p:nvPr/>
        </p:nvSpPr>
        <p:spPr bwMode="auto">
          <a:xfrm>
            <a:off x="5875338" y="3159126"/>
            <a:ext cx="1381125" cy="2057400"/>
          </a:xfrm>
          <a:prstGeom prst="rect">
            <a:avLst/>
          </a:prstGeom>
          <a:solidFill>
            <a:srgbClr val="C0C0C0"/>
          </a:solidFill>
          <a:ln w="12700">
            <a:solidFill>
              <a:srgbClr val="CC0000"/>
            </a:solidFill>
            <a:miter lim="800000"/>
            <a:headEnd/>
            <a:tailEnd/>
          </a:ln>
        </p:spPr>
        <p:txBody>
          <a:bodyPr lIns="92075" tIns="46038" rIns="92075" bIns="46038"/>
          <a:lstStyle/>
          <a:p>
            <a:pPr eaLnBrk="0" hangingPunct="0">
              <a:lnSpc>
                <a:spcPct val="120000"/>
              </a:lnSpc>
              <a:spcBef>
                <a:spcPct val="50000"/>
              </a:spcBef>
              <a:defRPr/>
            </a:pPr>
            <a:r>
              <a:rPr lang="en-US" sz="1100" b="1" dirty="0">
                <a:solidFill>
                  <a:srgbClr val="CC0000"/>
                </a:solidFill>
                <a:effectLst>
                  <a:outerShdw blurRad="38100" dist="38100" dir="2700000" algn="tl">
                    <a:srgbClr val="000000"/>
                  </a:outerShdw>
                </a:effectLst>
                <a:latin typeface="Arial" charset="0"/>
                <a:cs typeface="+mn-cs"/>
              </a:rPr>
              <a:t>Office of Counsel</a:t>
            </a:r>
          </a:p>
        </p:txBody>
      </p:sp>
      <p:sp>
        <p:nvSpPr>
          <p:cNvPr id="13316" name="Rectangle 10"/>
          <p:cNvSpPr>
            <a:spLocks noChangeArrowheads="1"/>
          </p:cNvSpPr>
          <p:nvPr/>
        </p:nvSpPr>
        <p:spPr bwMode="auto">
          <a:xfrm>
            <a:off x="0" y="-185738"/>
            <a:ext cx="9144000" cy="371476"/>
          </a:xfrm>
          <a:prstGeom prst="rect">
            <a:avLst/>
          </a:prstGeom>
          <a:noFill/>
          <a:ln w="9525">
            <a:noFill/>
            <a:miter lim="800000"/>
            <a:headEnd/>
            <a:tailEnd/>
          </a:ln>
        </p:spPr>
        <p:txBody>
          <a:bodyPr lIns="92075" tIns="46038" rIns="92075" bIns="46038" anchor="ctr">
            <a:spAutoFit/>
          </a:bodyPr>
          <a:lstStyle/>
          <a:p>
            <a:endParaRPr lang="en-US">
              <a:solidFill>
                <a:srgbClr val="000000"/>
              </a:solidFill>
            </a:endParaRPr>
          </a:p>
        </p:txBody>
      </p:sp>
      <p:sp>
        <p:nvSpPr>
          <p:cNvPr id="13318" name="Text Box 12"/>
          <p:cNvSpPr txBox="1">
            <a:spLocks noChangeArrowheads="1"/>
          </p:cNvSpPr>
          <p:nvPr/>
        </p:nvSpPr>
        <p:spPr bwMode="auto">
          <a:xfrm>
            <a:off x="990600" y="5692776"/>
            <a:ext cx="7696200" cy="369887"/>
          </a:xfrm>
          <a:prstGeom prst="rect">
            <a:avLst/>
          </a:prstGeom>
          <a:noFill/>
          <a:ln w="9525">
            <a:noFill/>
            <a:miter lim="800000"/>
            <a:headEnd/>
            <a:tailEnd/>
          </a:ln>
        </p:spPr>
        <p:txBody>
          <a:bodyPr>
            <a:spAutoFit/>
          </a:bodyPr>
          <a:lstStyle/>
          <a:p>
            <a:pPr>
              <a:defRPr/>
            </a:pPr>
            <a:r>
              <a:rPr lang="en-US" i="1" dirty="0">
                <a:solidFill>
                  <a:srgbClr val="000000"/>
                </a:solidFill>
                <a:latin typeface="Arial" charset="0"/>
                <a:cs typeface="+mn-cs"/>
              </a:rPr>
              <a:t>Dedicated military and civilians serving the Nation…since </a:t>
            </a:r>
            <a:r>
              <a:rPr lang="en-US" i="1" dirty="0" smtClean="0">
                <a:solidFill>
                  <a:srgbClr val="000000"/>
                </a:solidFill>
                <a:latin typeface="Arial" charset="0"/>
                <a:cs typeface="+mn-cs"/>
              </a:rPr>
              <a:t>1935.</a:t>
            </a:r>
            <a:endParaRPr lang="en-US" i="1" dirty="0">
              <a:solidFill>
                <a:srgbClr val="000000"/>
              </a:solidFill>
              <a:latin typeface="Arial" charset="0"/>
              <a:cs typeface="+mn-cs"/>
            </a:endParaRPr>
          </a:p>
        </p:txBody>
      </p:sp>
      <p:sp>
        <p:nvSpPr>
          <p:cNvPr id="106510" name="Text Box 14"/>
          <p:cNvSpPr txBox="1">
            <a:spLocks noChangeArrowheads="1"/>
          </p:cNvSpPr>
          <p:nvPr/>
        </p:nvSpPr>
        <p:spPr bwMode="auto">
          <a:xfrm>
            <a:off x="4932363" y="2006601"/>
            <a:ext cx="838200" cy="4572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marL="342900" indent="-342900">
              <a:spcBef>
                <a:spcPct val="50000"/>
              </a:spcBef>
              <a:buClr>
                <a:srgbClr val="009999"/>
              </a:buClr>
              <a:buSzPct val="70000"/>
              <a:buFont typeface="Wingdings" pitchFamily="2" charset="2"/>
              <a:buChar char="n"/>
              <a:defRPr/>
            </a:pPr>
            <a:endParaRPr lang="en-US" sz="2400" b="1">
              <a:solidFill>
                <a:srgbClr val="FFFFFF"/>
              </a:solidFill>
              <a:latin typeface="Garamond" pitchFamily="18" charset="0"/>
              <a:cs typeface="+mn-cs"/>
            </a:endParaRPr>
          </a:p>
        </p:txBody>
      </p:sp>
      <p:sp>
        <p:nvSpPr>
          <p:cNvPr id="630792" name="Text Box 7"/>
          <p:cNvSpPr txBox="1">
            <a:spLocks noChangeArrowheads="1"/>
          </p:cNvSpPr>
          <p:nvPr/>
        </p:nvSpPr>
        <p:spPr bwMode="auto">
          <a:xfrm>
            <a:off x="4352925" y="3168651"/>
            <a:ext cx="1381125" cy="2047875"/>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lnSpc>
                <a:spcPct val="120000"/>
              </a:lnSpc>
              <a:spcBef>
                <a:spcPct val="50000"/>
              </a:spcBef>
              <a:defRPr/>
            </a:pPr>
            <a:r>
              <a:rPr lang="en-US" sz="1200" b="1" dirty="0">
                <a:solidFill>
                  <a:srgbClr val="CC0000"/>
                </a:solidFill>
                <a:effectLst>
                  <a:outerShdw blurRad="38100" dist="38100" dir="2700000" algn="tl">
                    <a:srgbClr val="000000"/>
                  </a:outerShdw>
                </a:effectLst>
                <a:latin typeface="Arial" charset="0"/>
                <a:cs typeface="+mn-cs"/>
              </a:rPr>
              <a:t>Contracting</a:t>
            </a:r>
          </a:p>
        </p:txBody>
      </p:sp>
      <p:sp>
        <p:nvSpPr>
          <p:cNvPr id="630793" name="Text Box 8"/>
          <p:cNvSpPr txBox="1">
            <a:spLocks noChangeArrowheads="1"/>
          </p:cNvSpPr>
          <p:nvPr/>
        </p:nvSpPr>
        <p:spPr bwMode="auto">
          <a:xfrm>
            <a:off x="4343400" y="4953000"/>
            <a:ext cx="1363662" cy="246863"/>
          </a:xfrm>
          <a:prstGeom prst="rect">
            <a:avLst/>
          </a:prstGeom>
          <a:noFill/>
          <a:ln w="9525">
            <a:noFill/>
            <a:miter lim="800000"/>
            <a:headEnd/>
            <a:tailEnd/>
          </a:ln>
        </p:spPr>
        <p:txBody>
          <a:bodyPr lIns="92075" tIns="46038" rIns="92075" bIns="46038">
            <a:spAutoFit/>
          </a:bodyPr>
          <a:lstStyle/>
          <a:p>
            <a:pPr algn="ctr" eaLnBrk="0" hangingPunct="0">
              <a:defRPr/>
            </a:pPr>
            <a:r>
              <a:rPr lang="en-US" sz="1000" b="1" dirty="0" smtClean="0">
                <a:solidFill>
                  <a:srgbClr val="000000"/>
                </a:solidFill>
                <a:effectLst>
                  <a:outerShdw blurRad="38100" dist="38100" dir="2700000" algn="tl">
                    <a:srgbClr val="C0C0C0"/>
                  </a:outerShdw>
                </a:effectLst>
                <a:latin typeface="Arial" charset="0"/>
                <a:cs typeface="+mn-cs"/>
              </a:rPr>
              <a:t>LTC Joseph Davis </a:t>
            </a:r>
            <a:endParaRPr lang="en-US" sz="1000" b="1" dirty="0">
              <a:solidFill>
                <a:srgbClr val="000000"/>
              </a:solidFill>
              <a:effectLst>
                <a:outerShdw blurRad="38100" dist="38100" dir="2700000" algn="tl">
                  <a:srgbClr val="C0C0C0"/>
                </a:outerShdw>
              </a:effectLst>
              <a:latin typeface="Arial" charset="0"/>
              <a:cs typeface="+mn-cs"/>
            </a:endParaRPr>
          </a:p>
        </p:txBody>
      </p:sp>
      <p:sp>
        <p:nvSpPr>
          <p:cNvPr id="630794" name="Text Box 15"/>
          <p:cNvSpPr txBox="1">
            <a:spLocks noChangeArrowheads="1"/>
          </p:cNvSpPr>
          <p:nvPr/>
        </p:nvSpPr>
        <p:spPr bwMode="auto">
          <a:xfrm>
            <a:off x="4364038" y="1033463"/>
            <a:ext cx="1371600" cy="1987550"/>
          </a:xfrm>
          <a:prstGeom prst="rect">
            <a:avLst/>
          </a:prstGeom>
          <a:solidFill>
            <a:srgbClr val="C0C0C0"/>
          </a:solidFill>
          <a:ln w="12700">
            <a:solidFill>
              <a:srgbClr val="CC0000"/>
            </a:solidFill>
            <a:miter lim="800000"/>
            <a:headEnd/>
            <a:tailEnd/>
          </a:ln>
        </p:spPr>
        <p:txBody>
          <a:bodyPr lIns="92075" tIns="46038" rIns="92075" bIns="46038"/>
          <a:lstStyle/>
          <a:p>
            <a:pPr eaLnBrk="0" hangingPunct="0">
              <a:spcBef>
                <a:spcPct val="10000"/>
              </a:spcBef>
              <a:defRPr/>
            </a:pPr>
            <a:r>
              <a:rPr lang="en-US" sz="1200" b="1" dirty="0">
                <a:solidFill>
                  <a:srgbClr val="CC0000"/>
                </a:solidFill>
                <a:effectLst>
                  <a:outerShdw blurRad="38100" dist="38100" dir="2700000" algn="tl">
                    <a:srgbClr val="000000"/>
                  </a:outerShdw>
                </a:effectLst>
                <a:latin typeface="Arial" charset="0"/>
                <a:cs typeface="+mn-cs"/>
              </a:rPr>
              <a:t>          DPM</a:t>
            </a:r>
          </a:p>
        </p:txBody>
      </p:sp>
      <p:sp>
        <p:nvSpPr>
          <p:cNvPr id="13322" name="Text Box 16"/>
          <p:cNvSpPr txBox="1">
            <a:spLocks noChangeArrowheads="1"/>
          </p:cNvSpPr>
          <p:nvPr/>
        </p:nvSpPr>
        <p:spPr bwMode="auto">
          <a:xfrm>
            <a:off x="4343400" y="2786063"/>
            <a:ext cx="1371600" cy="247650"/>
          </a:xfrm>
          <a:prstGeom prst="rect">
            <a:avLst/>
          </a:prstGeom>
          <a:noFill/>
          <a:ln w="9525">
            <a:noFill/>
            <a:miter lim="800000"/>
            <a:headEnd/>
            <a:tailEnd/>
          </a:ln>
        </p:spPr>
        <p:txBody>
          <a:bodyPr lIns="92075" tIns="46038" rIns="92075" bIns="46038">
            <a:spAutoFit/>
          </a:bodyPr>
          <a:lstStyle/>
          <a:p>
            <a:pPr algn="ctr" eaLnBrk="0" hangingPunct="0"/>
            <a:r>
              <a:rPr lang="en-US" sz="1000" b="1" dirty="0">
                <a:solidFill>
                  <a:srgbClr val="000000"/>
                </a:solidFill>
              </a:rPr>
              <a:t>Mr. John D’Antonio</a:t>
            </a:r>
          </a:p>
        </p:txBody>
      </p:sp>
      <p:sp>
        <p:nvSpPr>
          <p:cNvPr id="630796" name="Text Box 30"/>
          <p:cNvSpPr txBox="1">
            <a:spLocks noChangeArrowheads="1"/>
          </p:cNvSpPr>
          <p:nvPr/>
        </p:nvSpPr>
        <p:spPr bwMode="auto">
          <a:xfrm>
            <a:off x="5875338" y="4919663"/>
            <a:ext cx="1439862" cy="247650"/>
          </a:xfrm>
          <a:prstGeom prst="rect">
            <a:avLst/>
          </a:prstGeom>
          <a:noFill/>
          <a:ln w="9525">
            <a:noFill/>
            <a:miter lim="800000"/>
            <a:headEnd/>
            <a:tailEnd/>
          </a:ln>
        </p:spPr>
        <p:txBody>
          <a:bodyPr lIns="92075" tIns="46038" rIns="92075" bIns="46038">
            <a:spAutoFit/>
          </a:bodyPr>
          <a:lstStyle/>
          <a:p>
            <a:pPr eaLnBrk="0" hangingPunct="0">
              <a:spcBef>
                <a:spcPct val="50000"/>
              </a:spcBef>
              <a:defRPr/>
            </a:pPr>
            <a:r>
              <a:rPr lang="en-US" sz="1000" b="1" dirty="0">
                <a:solidFill>
                  <a:srgbClr val="000000"/>
                </a:solidFill>
                <a:effectLst>
                  <a:outerShdw blurRad="38100" dist="38100" dir="2700000" algn="tl">
                    <a:srgbClr val="C0C0C0"/>
                  </a:outerShdw>
                </a:effectLst>
                <a:latin typeface="Arial" charset="0"/>
                <a:cs typeface="+mn-cs"/>
              </a:rPr>
              <a:t>Ms. LeeAnn Summer</a:t>
            </a:r>
          </a:p>
        </p:txBody>
      </p:sp>
      <p:sp>
        <p:nvSpPr>
          <p:cNvPr id="630800" name="Text Box 35"/>
          <p:cNvSpPr txBox="1">
            <a:spLocks noChangeArrowheads="1"/>
          </p:cNvSpPr>
          <p:nvPr/>
        </p:nvSpPr>
        <p:spPr bwMode="auto">
          <a:xfrm>
            <a:off x="7399338" y="1031876"/>
            <a:ext cx="1371600" cy="1981200"/>
          </a:xfrm>
          <a:prstGeom prst="rect">
            <a:avLst/>
          </a:prstGeom>
          <a:solidFill>
            <a:srgbClr val="C0C0C0"/>
          </a:solidFill>
          <a:ln w="12700">
            <a:solidFill>
              <a:srgbClr val="CC0000"/>
            </a:solidFill>
            <a:miter lim="800000"/>
            <a:headEnd/>
            <a:tailEnd/>
          </a:ln>
        </p:spPr>
        <p:txBody>
          <a:bodyPr lIns="92075" tIns="46038" rIns="92075" bIns="46038"/>
          <a:lstStyle/>
          <a:p>
            <a:pPr eaLnBrk="0" hangingPunct="0">
              <a:spcBef>
                <a:spcPct val="50000"/>
              </a:spcBef>
              <a:defRPr/>
            </a:pPr>
            <a:r>
              <a:rPr lang="en-US" sz="1200" b="1" dirty="0">
                <a:solidFill>
                  <a:srgbClr val="CC0000"/>
                </a:solidFill>
                <a:effectLst>
                  <a:outerShdw blurRad="38100" dist="38100" dir="2700000" algn="tl">
                    <a:srgbClr val="000000"/>
                  </a:outerShdw>
                </a:effectLst>
                <a:latin typeface="Arial" charset="0"/>
                <a:cs typeface="+mn-cs"/>
              </a:rPr>
              <a:t>    Regulatory</a:t>
            </a:r>
          </a:p>
        </p:txBody>
      </p:sp>
      <p:sp>
        <p:nvSpPr>
          <p:cNvPr id="630802" name="Text Box 37"/>
          <p:cNvSpPr txBox="1">
            <a:spLocks noChangeArrowheads="1"/>
          </p:cNvSpPr>
          <p:nvPr/>
        </p:nvSpPr>
        <p:spPr bwMode="auto">
          <a:xfrm>
            <a:off x="7391400" y="2743200"/>
            <a:ext cx="1485900" cy="247650"/>
          </a:xfrm>
          <a:prstGeom prst="rect">
            <a:avLst/>
          </a:prstGeom>
          <a:noFill/>
          <a:ln w="9525">
            <a:noFill/>
            <a:miter lim="800000"/>
            <a:headEnd/>
            <a:tailEnd/>
          </a:ln>
        </p:spPr>
        <p:txBody>
          <a:bodyPr lIns="92075" tIns="46038" rIns="92075" bIns="46038">
            <a:spAutoFit/>
          </a:bodyPr>
          <a:lstStyle/>
          <a:p>
            <a:pPr algn="ctr" eaLnBrk="0" hangingPunct="0">
              <a:defRPr/>
            </a:pPr>
            <a:r>
              <a:rPr lang="en-US" sz="1000" b="1" dirty="0">
                <a:solidFill>
                  <a:srgbClr val="000000"/>
                </a:solidFill>
                <a:effectLst>
                  <a:outerShdw blurRad="38100" dist="38100" dir="2700000" algn="tl">
                    <a:srgbClr val="C0C0C0"/>
                  </a:outerShdw>
                </a:effectLst>
                <a:latin typeface="Arial" charset="0"/>
                <a:cs typeface="+mn-cs"/>
              </a:rPr>
              <a:t>Mr. Allan Steinle</a:t>
            </a:r>
          </a:p>
        </p:txBody>
      </p:sp>
      <p:sp>
        <p:nvSpPr>
          <p:cNvPr id="630803" name="Text Box 5"/>
          <p:cNvSpPr txBox="1">
            <a:spLocks noChangeArrowheads="1"/>
          </p:cNvSpPr>
          <p:nvPr/>
        </p:nvSpPr>
        <p:spPr bwMode="auto">
          <a:xfrm>
            <a:off x="2849563" y="3168651"/>
            <a:ext cx="1371600" cy="2047875"/>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lnSpc>
                <a:spcPct val="120000"/>
              </a:lnSpc>
              <a:spcBef>
                <a:spcPct val="50000"/>
              </a:spcBef>
              <a:defRPr/>
            </a:pPr>
            <a:r>
              <a:rPr lang="en-US" sz="1200" b="1" dirty="0">
                <a:solidFill>
                  <a:srgbClr val="CC0000"/>
                </a:solidFill>
                <a:effectLst>
                  <a:outerShdw blurRad="38100" dist="38100" dir="2700000" algn="tl">
                    <a:srgbClr val="000000"/>
                  </a:outerShdw>
                </a:effectLst>
                <a:latin typeface="Arial" charset="0"/>
                <a:cs typeface="+mn-cs"/>
              </a:rPr>
              <a:t>Operations</a:t>
            </a:r>
          </a:p>
        </p:txBody>
      </p:sp>
      <p:sp>
        <p:nvSpPr>
          <p:cNvPr id="630804" name="Text Box 6"/>
          <p:cNvSpPr txBox="1">
            <a:spLocks noChangeArrowheads="1"/>
          </p:cNvSpPr>
          <p:nvPr/>
        </p:nvSpPr>
        <p:spPr bwMode="auto">
          <a:xfrm>
            <a:off x="2855913" y="4919663"/>
            <a:ext cx="1371600" cy="247650"/>
          </a:xfrm>
          <a:prstGeom prst="rect">
            <a:avLst/>
          </a:prstGeom>
          <a:noFill/>
          <a:ln w="9525">
            <a:noFill/>
            <a:miter lim="800000"/>
            <a:headEnd/>
            <a:tailEnd/>
          </a:ln>
        </p:spPr>
        <p:txBody>
          <a:bodyPr lIns="92075" tIns="46038" rIns="92075" bIns="46038">
            <a:spAutoFit/>
          </a:bodyPr>
          <a:lstStyle/>
          <a:p>
            <a:pPr algn="ctr" eaLnBrk="0" hangingPunct="0">
              <a:spcBef>
                <a:spcPct val="50000"/>
              </a:spcBef>
              <a:defRPr/>
            </a:pPr>
            <a:r>
              <a:rPr lang="en-US" sz="1000" b="1" dirty="0">
                <a:solidFill>
                  <a:srgbClr val="000000"/>
                </a:solidFill>
                <a:effectLst>
                  <a:outerShdw blurRad="38100" dist="38100" dir="2700000" algn="tl">
                    <a:srgbClr val="C0C0C0"/>
                  </a:outerShdw>
                </a:effectLst>
                <a:latin typeface="Arial" charset="0"/>
                <a:cs typeface="+mn-cs"/>
              </a:rPr>
              <a:t>Mr. Mark Yuska</a:t>
            </a:r>
          </a:p>
        </p:txBody>
      </p:sp>
      <p:sp>
        <p:nvSpPr>
          <p:cNvPr id="630806" name="Text Box 2"/>
          <p:cNvSpPr txBox="1">
            <a:spLocks noChangeArrowheads="1"/>
          </p:cNvSpPr>
          <p:nvPr/>
        </p:nvSpPr>
        <p:spPr bwMode="auto">
          <a:xfrm>
            <a:off x="2844800" y="1033463"/>
            <a:ext cx="1363663" cy="1981200"/>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r>
              <a:rPr lang="en-US" sz="1200" b="1" dirty="0">
                <a:solidFill>
                  <a:srgbClr val="CC0000"/>
                </a:solidFill>
                <a:effectLst>
                  <a:outerShdw blurRad="38100" dist="38100" dir="2700000" algn="tl">
                    <a:srgbClr val="000000"/>
                  </a:outerShdw>
                </a:effectLst>
                <a:latin typeface="Arial" charset="0"/>
                <a:cs typeface="+mn-cs"/>
              </a:rPr>
              <a:t>Deputy Commander</a:t>
            </a:r>
          </a:p>
        </p:txBody>
      </p:sp>
      <p:sp>
        <p:nvSpPr>
          <p:cNvPr id="630807" name="Text Box 3"/>
          <p:cNvSpPr txBox="1">
            <a:spLocks noChangeArrowheads="1"/>
          </p:cNvSpPr>
          <p:nvPr/>
        </p:nvSpPr>
        <p:spPr bwMode="auto">
          <a:xfrm>
            <a:off x="2819400" y="2786063"/>
            <a:ext cx="1447800" cy="247650"/>
          </a:xfrm>
          <a:prstGeom prst="rect">
            <a:avLst/>
          </a:prstGeom>
          <a:noFill/>
          <a:ln w="9525">
            <a:noFill/>
            <a:miter lim="800000"/>
            <a:headEnd/>
            <a:tailEnd/>
          </a:ln>
        </p:spPr>
        <p:txBody>
          <a:bodyPr lIns="92075" tIns="46038" rIns="92075" bIns="46038">
            <a:spAutoFit/>
          </a:bodyPr>
          <a:lstStyle/>
          <a:p>
            <a:pPr eaLnBrk="0" hangingPunct="0">
              <a:defRPr/>
            </a:pPr>
            <a:r>
              <a:rPr lang="en-US" sz="1000" b="1" dirty="0">
                <a:solidFill>
                  <a:srgbClr val="000000"/>
                </a:solidFill>
                <a:effectLst>
                  <a:outerShdw blurRad="38100" dist="38100" dir="2700000" algn="tl">
                    <a:srgbClr val="C0C0C0"/>
                  </a:outerShdw>
                </a:effectLst>
                <a:latin typeface="+mn-lt"/>
                <a:cs typeface="+mn-cs"/>
              </a:rPr>
              <a:t>  MAJ Gary Bonham</a:t>
            </a:r>
          </a:p>
        </p:txBody>
      </p:sp>
      <p:pic>
        <p:nvPicPr>
          <p:cNvPr id="13330" name="Picture 48" descr="AltendorfPhoto"/>
          <p:cNvPicPr>
            <a:picLocks noChangeAspect="1" noChangeArrowheads="1"/>
          </p:cNvPicPr>
          <p:nvPr/>
        </p:nvPicPr>
        <p:blipFill>
          <a:blip r:embed="rId3" cstate="print"/>
          <a:srcRect/>
          <a:stretch>
            <a:fillRect/>
          </a:stretch>
        </p:blipFill>
        <p:spPr bwMode="auto">
          <a:xfrm>
            <a:off x="6129338" y="1412876"/>
            <a:ext cx="889000" cy="1196975"/>
          </a:xfrm>
          <a:prstGeom prst="rect">
            <a:avLst/>
          </a:prstGeom>
          <a:noFill/>
          <a:ln w="9525">
            <a:solidFill>
              <a:schemeClr val="tx1"/>
            </a:solidFill>
            <a:miter lim="800000"/>
            <a:headEnd/>
            <a:tailEnd/>
          </a:ln>
        </p:spPr>
      </p:pic>
      <p:sp>
        <p:nvSpPr>
          <p:cNvPr id="630811" name="Text Box 23"/>
          <p:cNvSpPr txBox="1">
            <a:spLocks noChangeArrowheads="1"/>
          </p:cNvSpPr>
          <p:nvPr/>
        </p:nvSpPr>
        <p:spPr bwMode="auto">
          <a:xfrm>
            <a:off x="465138" y="1033463"/>
            <a:ext cx="1828800" cy="2514600"/>
          </a:xfrm>
          <a:prstGeom prst="rect">
            <a:avLst/>
          </a:prstGeom>
          <a:solidFill>
            <a:srgbClr val="C0C0C0"/>
          </a:solidFill>
          <a:ln w="57150" cmpd="thickThin">
            <a:solidFill>
              <a:srgbClr val="CC0000"/>
            </a:solidFill>
            <a:miter lim="800000"/>
            <a:headEnd/>
            <a:tailEnd/>
          </a:ln>
        </p:spPr>
        <p:txBody>
          <a:bodyPr lIns="92075" tIns="46038" rIns="92075" bIns="46038"/>
          <a:lstStyle/>
          <a:p>
            <a:pPr eaLnBrk="0" hangingPunct="0">
              <a:lnSpc>
                <a:spcPct val="120000"/>
              </a:lnSpc>
              <a:spcBef>
                <a:spcPct val="50000"/>
              </a:spcBef>
              <a:defRPr/>
            </a:pPr>
            <a:r>
              <a:rPr lang="en-US" sz="1200" b="1" dirty="0">
                <a:solidFill>
                  <a:srgbClr val="CC0000"/>
                </a:solidFill>
                <a:effectLst>
                  <a:outerShdw blurRad="38100" dist="38100" dir="2700000" algn="tl">
                    <a:srgbClr val="000000"/>
                  </a:outerShdw>
                </a:effectLst>
                <a:latin typeface="Arial" charset="0"/>
                <a:cs typeface="+mn-cs"/>
              </a:rPr>
              <a:t>        Commander</a:t>
            </a:r>
          </a:p>
        </p:txBody>
      </p:sp>
      <p:sp>
        <p:nvSpPr>
          <p:cNvPr id="630812" name="Text Box 24"/>
          <p:cNvSpPr txBox="1">
            <a:spLocks noChangeArrowheads="1"/>
          </p:cNvSpPr>
          <p:nvPr/>
        </p:nvSpPr>
        <p:spPr bwMode="auto">
          <a:xfrm>
            <a:off x="388938" y="3167063"/>
            <a:ext cx="1981200" cy="277813"/>
          </a:xfrm>
          <a:prstGeom prst="rect">
            <a:avLst/>
          </a:prstGeom>
          <a:noFill/>
          <a:ln w="9525">
            <a:noFill/>
            <a:miter lim="800000"/>
            <a:headEnd/>
            <a:tailEnd/>
          </a:ln>
        </p:spPr>
        <p:txBody>
          <a:bodyPr lIns="92075" tIns="46038" rIns="92075" bIns="46038">
            <a:spAutoFit/>
          </a:bodyPr>
          <a:lstStyle/>
          <a:p>
            <a:pPr algn="ctr" eaLnBrk="0" hangingPunct="0">
              <a:defRPr/>
            </a:pPr>
            <a:r>
              <a:rPr lang="en-US" sz="1200" b="1" dirty="0">
                <a:solidFill>
                  <a:srgbClr val="000000"/>
                </a:solidFill>
                <a:effectLst>
                  <a:outerShdw blurRad="38100" dist="38100" dir="2700000" algn="tl">
                    <a:srgbClr val="C0C0C0"/>
                  </a:outerShdw>
                </a:effectLst>
                <a:latin typeface="Arial" charset="0"/>
                <a:cs typeface="+mn-cs"/>
              </a:rPr>
              <a:t>LTC Antoinette Gant</a:t>
            </a:r>
          </a:p>
        </p:txBody>
      </p:sp>
      <p:sp>
        <p:nvSpPr>
          <p:cNvPr id="630818" name="Text Box 18"/>
          <p:cNvSpPr txBox="1">
            <a:spLocks noChangeArrowheads="1"/>
          </p:cNvSpPr>
          <p:nvPr/>
        </p:nvSpPr>
        <p:spPr bwMode="auto">
          <a:xfrm>
            <a:off x="5875338" y="1038226"/>
            <a:ext cx="1371600" cy="1981200"/>
          </a:xfrm>
          <a:prstGeom prst="rect">
            <a:avLst/>
          </a:prstGeom>
          <a:solidFill>
            <a:srgbClr val="C0C0C0"/>
          </a:solidFill>
          <a:ln w="12700">
            <a:solidFill>
              <a:srgbClr val="CC0000"/>
            </a:solidFill>
            <a:miter lim="800000"/>
            <a:headEnd/>
            <a:tailEnd/>
          </a:ln>
        </p:spPr>
        <p:txBody>
          <a:bodyPr lIns="92075" tIns="46038" rIns="92075" bIns="46038"/>
          <a:lstStyle/>
          <a:p>
            <a:pPr eaLnBrk="0" hangingPunct="0">
              <a:lnSpc>
                <a:spcPct val="95000"/>
              </a:lnSpc>
              <a:defRPr/>
            </a:pPr>
            <a:r>
              <a:rPr lang="en-US" sz="1200" b="1" dirty="0">
                <a:solidFill>
                  <a:srgbClr val="CC0000"/>
                </a:solidFill>
                <a:effectLst>
                  <a:outerShdw blurRad="38100" dist="38100" dir="2700000" algn="tl">
                    <a:srgbClr val="000000"/>
                  </a:outerShdw>
                </a:effectLst>
                <a:latin typeface="Arial" charset="0"/>
                <a:cs typeface="+mn-cs"/>
              </a:rPr>
              <a:t>Engineering  &amp; Construction</a:t>
            </a:r>
            <a:r>
              <a:rPr lang="en-US" sz="1200" b="1" dirty="0">
                <a:solidFill>
                  <a:srgbClr val="000000"/>
                </a:solidFill>
                <a:latin typeface="Times New Roman" pitchFamily="18" charset="0"/>
                <a:cs typeface="+mn-cs"/>
              </a:rPr>
              <a:t>     </a:t>
            </a:r>
          </a:p>
        </p:txBody>
      </p:sp>
      <p:sp>
        <p:nvSpPr>
          <p:cNvPr id="630820" name="Text Box 19"/>
          <p:cNvSpPr txBox="1">
            <a:spLocks noChangeArrowheads="1"/>
          </p:cNvSpPr>
          <p:nvPr/>
        </p:nvSpPr>
        <p:spPr bwMode="auto">
          <a:xfrm>
            <a:off x="5867400" y="2786063"/>
            <a:ext cx="1455738" cy="247650"/>
          </a:xfrm>
          <a:prstGeom prst="rect">
            <a:avLst/>
          </a:prstGeom>
          <a:noFill/>
          <a:ln w="9525">
            <a:noFill/>
            <a:miter lim="800000"/>
            <a:headEnd/>
            <a:tailEnd/>
          </a:ln>
        </p:spPr>
        <p:txBody>
          <a:bodyPr lIns="92075" tIns="46038" rIns="92075" bIns="46038">
            <a:spAutoFit/>
          </a:bodyPr>
          <a:lstStyle/>
          <a:p>
            <a:pPr algn="ctr" eaLnBrk="0" hangingPunct="0">
              <a:defRPr/>
            </a:pPr>
            <a:r>
              <a:rPr lang="en-US" sz="1000" b="1" dirty="0">
                <a:solidFill>
                  <a:srgbClr val="000000"/>
                </a:solidFill>
                <a:effectLst>
                  <a:outerShdw blurRad="38100" dist="38100" dir="2700000" algn="tl">
                    <a:srgbClr val="C0C0C0"/>
                  </a:outerShdw>
                </a:effectLst>
                <a:latin typeface="Arial" charset="0"/>
                <a:cs typeface="+mn-cs"/>
              </a:rPr>
              <a:t>Mr. John Moreno</a:t>
            </a:r>
          </a:p>
        </p:txBody>
      </p:sp>
      <p:sp>
        <p:nvSpPr>
          <p:cNvPr id="13335" name="Rectangle 3"/>
          <p:cNvSpPr>
            <a:spLocks noChangeArrowheads="1"/>
          </p:cNvSpPr>
          <p:nvPr/>
        </p:nvSpPr>
        <p:spPr bwMode="auto">
          <a:xfrm>
            <a:off x="0" y="117475"/>
            <a:ext cx="9144000" cy="720725"/>
          </a:xfrm>
          <a:prstGeom prst="rect">
            <a:avLst/>
          </a:prstGeom>
          <a:noFill/>
          <a:ln w="9525">
            <a:noFill/>
            <a:miter lim="800000"/>
            <a:headEnd/>
            <a:tailEnd/>
          </a:ln>
        </p:spPr>
        <p:txBody>
          <a:bodyPr lIns="92075" tIns="46038" rIns="92075" bIns="46038"/>
          <a:lstStyle/>
          <a:p>
            <a:pPr marL="342900" indent="-342900" algn="ctr" eaLnBrk="0" hangingPunct="0">
              <a:spcBef>
                <a:spcPct val="20000"/>
              </a:spcBef>
            </a:pPr>
            <a:r>
              <a:rPr lang="en-US" sz="4400" b="1" dirty="0">
                <a:solidFill>
                  <a:srgbClr val="000000"/>
                </a:solidFill>
              </a:rPr>
              <a:t>SPA </a:t>
            </a:r>
            <a:r>
              <a:rPr lang="en-US" sz="4400" b="1" dirty="0" smtClean="0">
                <a:solidFill>
                  <a:srgbClr val="000000"/>
                </a:solidFill>
              </a:rPr>
              <a:t>Corporate Team</a:t>
            </a:r>
            <a:endParaRPr lang="en-US" sz="4400" b="1" dirty="0">
              <a:solidFill>
                <a:srgbClr val="000000"/>
              </a:solidFill>
            </a:endParaRPr>
          </a:p>
        </p:txBody>
      </p:sp>
      <p:pic>
        <p:nvPicPr>
          <p:cNvPr id="13336" name="Picture 4"/>
          <p:cNvPicPr>
            <a:picLocks noChangeAspect="1" noChangeArrowheads="1"/>
          </p:cNvPicPr>
          <p:nvPr/>
        </p:nvPicPr>
        <p:blipFill>
          <a:blip r:embed="rId4" cstate="print"/>
          <a:srcRect/>
          <a:stretch>
            <a:fillRect/>
          </a:stretch>
        </p:blipFill>
        <p:spPr bwMode="auto">
          <a:xfrm>
            <a:off x="7620000" y="1490663"/>
            <a:ext cx="914400" cy="1323975"/>
          </a:xfrm>
          <a:prstGeom prst="rect">
            <a:avLst/>
          </a:prstGeom>
          <a:noFill/>
          <a:ln w="9525">
            <a:noFill/>
            <a:miter lim="800000"/>
            <a:headEnd/>
            <a:tailEnd/>
          </a:ln>
        </p:spPr>
      </p:pic>
      <p:pic>
        <p:nvPicPr>
          <p:cNvPr id="13337" name="Picture 5"/>
          <p:cNvPicPr>
            <a:picLocks noChangeAspect="1" noChangeArrowheads="1"/>
          </p:cNvPicPr>
          <p:nvPr/>
        </p:nvPicPr>
        <p:blipFill>
          <a:blip r:embed="rId5" cstate="print"/>
          <a:srcRect/>
          <a:stretch>
            <a:fillRect/>
          </a:stretch>
        </p:blipFill>
        <p:spPr bwMode="auto">
          <a:xfrm>
            <a:off x="3114675" y="3471863"/>
            <a:ext cx="923925" cy="1371600"/>
          </a:xfrm>
          <a:prstGeom prst="rect">
            <a:avLst/>
          </a:prstGeom>
          <a:noFill/>
          <a:ln w="9525">
            <a:noFill/>
            <a:miter lim="800000"/>
            <a:headEnd/>
            <a:tailEnd/>
          </a:ln>
        </p:spPr>
      </p:pic>
      <p:pic>
        <p:nvPicPr>
          <p:cNvPr id="13339" name="Picture 1"/>
          <p:cNvPicPr>
            <a:picLocks noChangeAspect="1" noChangeArrowheads="1"/>
          </p:cNvPicPr>
          <p:nvPr/>
        </p:nvPicPr>
        <p:blipFill>
          <a:blip r:embed="rId6" cstate="print"/>
          <a:srcRect/>
          <a:stretch>
            <a:fillRect/>
          </a:stretch>
        </p:blipFill>
        <p:spPr bwMode="auto">
          <a:xfrm>
            <a:off x="6096000" y="3471862"/>
            <a:ext cx="914400" cy="1393057"/>
          </a:xfrm>
          <a:prstGeom prst="rect">
            <a:avLst/>
          </a:prstGeom>
          <a:noFill/>
          <a:ln w="9525">
            <a:noFill/>
            <a:miter lim="800000"/>
            <a:headEnd/>
            <a:tailEnd/>
          </a:ln>
        </p:spPr>
      </p:pic>
      <p:pic>
        <p:nvPicPr>
          <p:cNvPr id="13340" name="Picture 2"/>
          <p:cNvPicPr>
            <a:picLocks noChangeAspect="1" noChangeArrowheads="1"/>
          </p:cNvPicPr>
          <p:nvPr/>
        </p:nvPicPr>
        <p:blipFill>
          <a:blip r:embed="rId7" cstate="print"/>
          <a:srcRect/>
          <a:stretch>
            <a:fillRect/>
          </a:stretch>
        </p:blipFill>
        <p:spPr bwMode="auto">
          <a:xfrm>
            <a:off x="6096000" y="1490663"/>
            <a:ext cx="914400" cy="1295400"/>
          </a:xfrm>
          <a:prstGeom prst="rect">
            <a:avLst/>
          </a:prstGeom>
          <a:noFill/>
          <a:ln w="9525">
            <a:noFill/>
            <a:miter lim="800000"/>
            <a:headEnd/>
            <a:tailEnd/>
          </a:ln>
        </p:spPr>
      </p:pic>
      <p:pic>
        <p:nvPicPr>
          <p:cNvPr id="13341" name="Picture 34" descr="JohnDAntionioxxleave.jpg"/>
          <p:cNvPicPr>
            <a:picLocks noChangeAspect="1"/>
          </p:cNvPicPr>
          <p:nvPr/>
        </p:nvPicPr>
        <p:blipFill>
          <a:blip r:embed="rId8" cstate="print"/>
          <a:srcRect/>
          <a:stretch>
            <a:fillRect/>
          </a:stretch>
        </p:blipFill>
        <p:spPr bwMode="auto">
          <a:xfrm>
            <a:off x="4551722" y="1490663"/>
            <a:ext cx="937853" cy="1277937"/>
          </a:xfrm>
          <a:prstGeom prst="rect">
            <a:avLst/>
          </a:prstGeom>
          <a:noFill/>
          <a:ln w="9525">
            <a:noFill/>
            <a:miter lim="800000"/>
            <a:headEnd/>
            <a:tailEnd/>
          </a:ln>
        </p:spPr>
      </p:pic>
      <p:pic>
        <p:nvPicPr>
          <p:cNvPr id="13342" name="Picture 1" descr="P:\DEALL\Biographies\LTC Gant\Command  photo GANT[1].jpg"/>
          <p:cNvPicPr>
            <a:picLocks noChangeAspect="1" noChangeArrowheads="1"/>
          </p:cNvPicPr>
          <p:nvPr/>
        </p:nvPicPr>
        <p:blipFill>
          <a:blip r:embed="rId9" cstate="print"/>
          <a:srcRect/>
          <a:stretch>
            <a:fillRect/>
          </a:stretch>
        </p:blipFill>
        <p:spPr bwMode="auto">
          <a:xfrm>
            <a:off x="609600" y="1338263"/>
            <a:ext cx="1493838" cy="1866900"/>
          </a:xfrm>
          <a:prstGeom prst="rect">
            <a:avLst/>
          </a:prstGeom>
          <a:noFill/>
          <a:ln w="9525">
            <a:noFill/>
            <a:miter lim="800000"/>
            <a:headEnd/>
            <a:tailEnd/>
          </a:ln>
        </p:spPr>
      </p:pic>
      <p:pic>
        <p:nvPicPr>
          <p:cNvPr id="13343" name="Picture 31" descr="bonhamx.jpg"/>
          <p:cNvPicPr>
            <a:picLocks noChangeAspect="1"/>
          </p:cNvPicPr>
          <p:nvPr/>
        </p:nvPicPr>
        <p:blipFill>
          <a:blip r:embed="rId10" cstate="print"/>
          <a:srcRect/>
          <a:stretch>
            <a:fillRect/>
          </a:stretch>
        </p:blipFill>
        <p:spPr bwMode="auto">
          <a:xfrm>
            <a:off x="3048000" y="1524000"/>
            <a:ext cx="990600" cy="1273627"/>
          </a:xfrm>
          <a:prstGeom prst="rect">
            <a:avLst/>
          </a:prstGeom>
          <a:noFill/>
          <a:ln w="9525">
            <a:noFill/>
            <a:miter lim="800000"/>
            <a:headEnd/>
            <a:tailEnd/>
          </a:ln>
        </p:spPr>
      </p:pic>
      <p:pic>
        <p:nvPicPr>
          <p:cNvPr id="13344" name="Picture 1" descr="C:\Users\L4DE9JD9\AppData\Local\Microsoft\Windows\Temporary Internet Files\Content.Outlook\2305KCUU\Elizabeth McCullough (2).jpg"/>
          <p:cNvPicPr>
            <a:picLocks noChangeAspect="1" noChangeArrowheads="1"/>
          </p:cNvPicPr>
          <p:nvPr/>
        </p:nvPicPr>
        <p:blipFill>
          <a:blip r:embed="rId11" cstate="print"/>
          <a:srcRect/>
          <a:stretch>
            <a:fillRect/>
          </a:stretch>
        </p:blipFill>
        <p:spPr bwMode="auto">
          <a:xfrm>
            <a:off x="7627938" y="3675063"/>
            <a:ext cx="906462" cy="1168400"/>
          </a:xfrm>
          <a:prstGeom prst="rect">
            <a:avLst/>
          </a:prstGeom>
          <a:noFill/>
          <a:ln w="9525">
            <a:noFill/>
            <a:miter lim="800000"/>
            <a:headEnd/>
            <a:tailEnd/>
          </a:ln>
        </p:spPr>
      </p:pic>
      <p:sp>
        <p:nvSpPr>
          <p:cNvPr id="35" name="Text Box 19"/>
          <p:cNvSpPr txBox="1">
            <a:spLocks noChangeArrowheads="1"/>
          </p:cNvSpPr>
          <p:nvPr/>
        </p:nvSpPr>
        <p:spPr bwMode="auto">
          <a:xfrm>
            <a:off x="7307263" y="4843463"/>
            <a:ext cx="1455737" cy="400050"/>
          </a:xfrm>
          <a:prstGeom prst="rect">
            <a:avLst/>
          </a:prstGeom>
          <a:noFill/>
          <a:ln w="9525">
            <a:noFill/>
            <a:miter lim="800000"/>
            <a:headEnd/>
            <a:tailEnd/>
          </a:ln>
        </p:spPr>
        <p:txBody>
          <a:bodyPr lIns="92075" tIns="46038" rIns="92075" bIns="46038">
            <a:spAutoFit/>
          </a:bodyPr>
          <a:lstStyle/>
          <a:p>
            <a:pPr algn="ctr" eaLnBrk="0" hangingPunct="0">
              <a:defRPr/>
            </a:pPr>
            <a:r>
              <a:rPr lang="en-US" sz="1000" b="1" dirty="0">
                <a:solidFill>
                  <a:srgbClr val="000000"/>
                </a:solidFill>
                <a:effectLst>
                  <a:outerShdw blurRad="38100" dist="38100" dir="2700000" algn="tl">
                    <a:srgbClr val="C0C0C0"/>
                  </a:outerShdw>
                </a:effectLst>
                <a:latin typeface="Arial" charset="0"/>
                <a:cs typeface="+mn-cs"/>
              </a:rPr>
              <a:t>Mrs. Elizabeth McCullough</a:t>
            </a:r>
          </a:p>
        </p:txBody>
      </p:sp>
      <p:sp>
        <p:nvSpPr>
          <p:cNvPr id="36" name="Slide Number Placeholder 4"/>
          <p:cNvSpPr>
            <a:spLocks noGrp="1"/>
          </p:cNvSpPr>
          <p:nvPr>
            <p:ph type="sldNum" sz="quarter" idx="10"/>
          </p:nvPr>
        </p:nvSpPr>
        <p:spPr>
          <a:prstGeom prst="rect">
            <a:avLst/>
          </a:prstGeom>
        </p:spPr>
        <p:txBody>
          <a:bodyPr/>
          <a:lstStyle/>
          <a:p>
            <a:pPr>
              <a:defRPr/>
            </a:pPr>
            <a:fld id="{993D8F73-BC1A-401D-94BD-4365BD5A3F0C}" type="slidenum">
              <a:rPr lang="en-US" smtClean="0">
                <a:latin typeface="Arial" pitchFamily="34" charset="0"/>
              </a:rPr>
              <a:pPr>
                <a:defRPr/>
              </a:pPr>
              <a:t>3</a:t>
            </a:fld>
            <a:endParaRPr lang="en-US" dirty="0" smtClean="0">
              <a:latin typeface="Arial" pitchFamily="34" charset="0"/>
            </a:endParaRPr>
          </a:p>
        </p:txBody>
      </p:sp>
      <p:pic>
        <p:nvPicPr>
          <p:cNvPr id="38" name="Picture 3" descr="C:\Users\U4306JDH\Desktop\Back.gif"/>
          <p:cNvPicPr>
            <a:picLocks noChangeAspect="1" noChangeArrowheads="1"/>
          </p:cNvPicPr>
          <p:nvPr/>
        </p:nvPicPr>
        <p:blipFill>
          <a:blip r:embed="rId12" cstate="print"/>
          <a:srcRect/>
          <a:stretch>
            <a:fillRect/>
          </a:stretch>
        </p:blipFill>
        <p:spPr bwMode="auto">
          <a:xfrm>
            <a:off x="609600" y="3700463"/>
            <a:ext cx="1600200" cy="1800225"/>
          </a:xfrm>
          <a:prstGeom prst="rect">
            <a:avLst/>
          </a:prstGeom>
          <a:noFill/>
          <a:ln w="9525">
            <a:noFill/>
            <a:miter lim="800000"/>
            <a:headEnd/>
            <a:tailEnd/>
          </a:ln>
        </p:spPr>
      </p:pic>
      <p:pic>
        <p:nvPicPr>
          <p:cNvPr id="37" name="Picture 1"/>
          <p:cNvPicPr>
            <a:picLocks noChangeAspect="1" noChangeArrowheads="1"/>
          </p:cNvPicPr>
          <p:nvPr/>
        </p:nvPicPr>
        <p:blipFill>
          <a:blip r:embed="rId13" cstate="print"/>
          <a:srcRect b="5263"/>
          <a:stretch>
            <a:fillRect/>
          </a:stretch>
        </p:blipFill>
        <p:spPr bwMode="auto">
          <a:xfrm>
            <a:off x="4495800" y="3505200"/>
            <a:ext cx="1066800" cy="1371600"/>
          </a:xfrm>
          <a:prstGeom prst="rect">
            <a:avLst/>
          </a:prstGeom>
          <a:noFill/>
          <a:ln w="9525">
            <a:noFill/>
            <a:miter lim="800000"/>
            <a:headEnd/>
            <a:tailEnd/>
          </a:ln>
          <a:effectLst/>
        </p:spPr>
      </p:pic>
    </p:spTree>
  </p:cSld>
  <p:clrMapOvr>
    <a:masterClrMapping/>
  </p:clrMapOvr>
  <p:transition spd="med"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istatemp"/>
          <p:cNvPicPr>
            <a:picLocks noChangeAspect="1" noChangeArrowheads="1"/>
          </p:cNvPicPr>
          <p:nvPr/>
        </p:nvPicPr>
        <p:blipFill>
          <a:blip r:embed="rId3" cstate="print"/>
          <a:srcRect/>
          <a:stretch>
            <a:fillRect/>
          </a:stretch>
        </p:blipFill>
        <p:spPr bwMode="auto">
          <a:xfrm>
            <a:off x="450850" y="1044575"/>
            <a:ext cx="6102350" cy="4670425"/>
          </a:xfrm>
          <a:prstGeom prst="rect">
            <a:avLst/>
          </a:prstGeom>
          <a:noFill/>
          <a:ln w="9525">
            <a:solidFill>
              <a:schemeClr val="tx1"/>
            </a:solidFill>
            <a:miter lim="800000"/>
            <a:headEnd/>
            <a:tailEnd/>
          </a:ln>
        </p:spPr>
      </p:pic>
      <p:sp>
        <p:nvSpPr>
          <p:cNvPr id="20483" name="Rectangle 3"/>
          <p:cNvSpPr>
            <a:spLocks noChangeArrowheads="1"/>
          </p:cNvSpPr>
          <p:nvPr/>
        </p:nvSpPr>
        <p:spPr bwMode="auto">
          <a:xfrm>
            <a:off x="6781800" y="1198563"/>
            <a:ext cx="2152650" cy="4211637"/>
          </a:xfrm>
          <a:prstGeom prst="rect">
            <a:avLst/>
          </a:prstGeom>
          <a:noFill/>
          <a:ln w="9525">
            <a:noFill/>
            <a:miter lim="800000"/>
            <a:headEnd/>
            <a:tailEnd/>
          </a:ln>
        </p:spPr>
        <p:txBody>
          <a:bodyPr lIns="92075" tIns="46038" rIns="92075" bIns="46038">
            <a:spAutoFit/>
          </a:bodyPr>
          <a:lstStyle/>
          <a:p>
            <a:pPr eaLnBrk="0" hangingPunct="0">
              <a:buFont typeface="Arial" pitchFamily="34" charset="0"/>
              <a:buChar char="•"/>
            </a:pPr>
            <a:r>
              <a:rPr lang="en-US" dirty="0" smtClean="0"/>
              <a:t> Established </a:t>
            </a:r>
            <a:r>
              <a:rPr lang="en-US" dirty="0"/>
              <a:t>on March 16, 1802</a:t>
            </a:r>
          </a:p>
          <a:p>
            <a:pPr eaLnBrk="0" hangingPunct="0">
              <a:buFont typeface="Arial" pitchFamily="34" charset="0"/>
              <a:buChar char="•"/>
            </a:pPr>
            <a:endParaRPr lang="en-US" dirty="0"/>
          </a:p>
          <a:p>
            <a:pPr eaLnBrk="0" hangingPunct="0">
              <a:buFont typeface="Arial" pitchFamily="34" charset="0"/>
              <a:buChar char="•"/>
            </a:pPr>
            <a:r>
              <a:rPr lang="en-US" dirty="0" smtClean="0"/>
              <a:t> 35,000 </a:t>
            </a:r>
            <a:r>
              <a:rPr lang="en-US" dirty="0"/>
              <a:t>Civilian employees + 650 Military service members</a:t>
            </a:r>
          </a:p>
          <a:p>
            <a:pPr eaLnBrk="0" hangingPunct="0">
              <a:buFont typeface="Arial" pitchFamily="34" charset="0"/>
              <a:buChar char="•"/>
            </a:pPr>
            <a:endParaRPr lang="en-US" dirty="0"/>
          </a:p>
          <a:p>
            <a:pPr eaLnBrk="0" hangingPunct="0">
              <a:buFont typeface="Arial" pitchFamily="34" charset="0"/>
              <a:buChar char="•"/>
            </a:pPr>
            <a:r>
              <a:rPr lang="en-US" dirty="0" smtClean="0"/>
              <a:t> Divided </a:t>
            </a:r>
            <a:r>
              <a:rPr lang="en-US" dirty="0"/>
              <a:t>into 8 Divisions and 41 Districts + GRD</a:t>
            </a:r>
          </a:p>
          <a:p>
            <a:pPr eaLnBrk="0" hangingPunct="0">
              <a:buFont typeface="Arial" pitchFamily="34" charset="0"/>
              <a:buChar char="•"/>
            </a:pPr>
            <a:endParaRPr lang="en-US" dirty="0"/>
          </a:p>
          <a:p>
            <a:pPr eaLnBrk="0" hangingPunct="0">
              <a:buFont typeface="Arial" pitchFamily="34" charset="0"/>
              <a:buChar char="•"/>
            </a:pPr>
            <a:r>
              <a:rPr lang="en-US" dirty="0" smtClean="0"/>
              <a:t> Includes </a:t>
            </a:r>
            <a:r>
              <a:rPr lang="en-US" dirty="0"/>
              <a:t>8 research laboratories</a:t>
            </a:r>
          </a:p>
        </p:txBody>
      </p:sp>
      <p:sp>
        <p:nvSpPr>
          <p:cNvPr id="20484" name="Text Box 4"/>
          <p:cNvSpPr txBox="1">
            <a:spLocks noChangeArrowheads="1"/>
          </p:cNvSpPr>
          <p:nvPr/>
        </p:nvSpPr>
        <p:spPr bwMode="auto">
          <a:xfrm>
            <a:off x="0" y="228600"/>
            <a:ext cx="9144000" cy="584775"/>
          </a:xfrm>
          <a:prstGeom prst="rect">
            <a:avLst/>
          </a:prstGeom>
          <a:noFill/>
          <a:ln w="9525" algn="ctr">
            <a:noFill/>
            <a:miter lim="800000"/>
            <a:headEnd/>
            <a:tailEnd/>
          </a:ln>
        </p:spPr>
        <p:txBody>
          <a:bodyPr>
            <a:spAutoFit/>
          </a:bodyPr>
          <a:lstStyle/>
          <a:p>
            <a:pPr algn="ctr"/>
            <a:r>
              <a:rPr lang="en-US" sz="3200" b="1" dirty="0"/>
              <a:t>The Corps of Engineers</a:t>
            </a:r>
          </a:p>
        </p:txBody>
      </p:sp>
      <p:pic>
        <p:nvPicPr>
          <p:cNvPr id="20485" name="Picture 5"/>
          <p:cNvPicPr>
            <a:picLocks noChangeAspect="1" noChangeArrowheads="1"/>
          </p:cNvPicPr>
          <p:nvPr/>
        </p:nvPicPr>
        <p:blipFill>
          <a:blip r:embed="rId4" cstate="print"/>
          <a:srcRect/>
          <a:stretch>
            <a:fillRect/>
          </a:stretch>
        </p:blipFill>
        <p:spPr bwMode="auto">
          <a:xfrm>
            <a:off x="5257800" y="4554538"/>
            <a:ext cx="1295400" cy="1101725"/>
          </a:xfrm>
          <a:prstGeom prst="rect">
            <a:avLst/>
          </a:prstGeom>
          <a:noFill/>
          <a:ln w="9525">
            <a:noFill/>
            <a:miter lim="800000"/>
            <a:headEnd/>
            <a:tailEnd/>
          </a:ln>
        </p:spPr>
      </p:pic>
      <p:sp>
        <p:nvSpPr>
          <p:cNvPr id="6" name="TextBox 5"/>
          <p:cNvSpPr txBox="1"/>
          <p:nvPr/>
        </p:nvSpPr>
        <p:spPr>
          <a:xfrm>
            <a:off x="4191000" y="6400800"/>
            <a:ext cx="1219200" cy="307777"/>
          </a:xfrm>
          <a:prstGeom prst="rect">
            <a:avLst/>
          </a:prstGeom>
          <a:noFill/>
        </p:spPr>
        <p:txBody>
          <a:bodyPr wrap="square" rtlCol="0">
            <a:spAutoFit/>
          </a:bodyPr>
          <a:lstStyle/>
          <a:p>
            <a:pPr algn="ctr"/>
            <a:r>
              <a:rPr lang="en-US" sz="1400" dirty="0" smtClean="0"/>
              <a:t>4</a:t>
            </a:r>
            <a:endParaRPr lang="en-US" sz="1400" dirty="0"/>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0" y="0"/>
            <a:ext cx="8229600" cy="1143000"/>
          </a:xfrm>
        </p:spPr>
        <p:txBody>
          <a:bodyPr/>
          <a:lstStyle/>
          <a:p>
            <a:pPr>
              <a:defRPr/>
            </a:pPr>
            <a:r>
              <a:rPr lang="en-US" sz="3200" b="1" dirty="0" smtClean="0"/>
              <a:t>Common Regional Picture</a:t>
            </a:r>
          </a:p>
        </p:txBody>
      </p:sp>
      <p:sp>
        <p:nvSpPr>
          <p:cNvPr id="628739" name="Text Box 3"/>
          <p:cNvSpPr txBox="1">
            <a:spLocks noChangeArrowheads="1"/>
          </p:cNvSpPr>
          <p:nvPr/>
        </p:nvSpPr>
        <p:spPr bwMode="auto">
          <a:xfrm>
            <a:off x="4800600" y="990600"/>
            <a:ext cx="3962400" cy="5393784"/>
          </a:xfrm>
          <a:prstGeom prst="rect">
            <a:avLst/>
          </a:prstGeom>
          <a:noFill/>
          <a:ln w="9525">
            <a:noFill/>
            <a:miter lim="800000"/>
            <a:headEnd/>
            <a:tailEnd/>
          </a:ln>
          <a:effectLst/>
        </p:spPr>
        <p:txBody>
          <a:bodyPr>
            <a:spAutoFit/>
          </a:bodyPr>
          <a:lstStyle/>
          <a:p>
            <a:pPr>
              <a:spcBef>
                <a:spcPct val="50000"/>
              </a:spcBef>
              <a:buFontTx/>
              <a:buChar char="•"/>
              <a:defRPr/>
            </a:pPr>
            <a:r>
              <a:rPr lang="en-US" sz="1200" b="1" dirty="0">
                <a:solidFill>
                  <a:srgbClr val="000000"/>
                </a:solidFill>
                <a:effectLst>
                  <a:outerShdw blurRad="38100" dist="38100" dir="2700000" algn="tl">
                    <a:srgbClr val="C0C0C0"/>
                  </a:outerShdw>
                </a:effectLst>
                <a:latin typeface="Arial" charset="0"/>
                <a:cs typeface="Arial" charset="0"/>
              </a:rPr>
              <a:t> </a:t>
            </a:r>
            <a:r>
              <a:rPr lang="en-US" sz="1300" dirty="0">
                <a:solidFill>
                  <a:srgbClr val="000000"/>
                </a:solidFill>
                <a:latin typeface="Arial" charset="0"/>
                <a:cs typeface="Arial" charset="0"/>
              </a:rPr>
              <a:t>10 States (5 shared with other regions)</a:t>
            </a:r>
          </a:p>
          <a:p>
            <a:pPr>
              <a:spcBef>
                <a:spcPct val="50000"/>
              </a:spcBef>
              <a:buFontTx/>
              <a:buChar char="•"/>
              <a:defRPr/>
            </a:pPr>
            <a:r>
              <a:rPr lang="en-US" sz="1300" dirty="0">
                <a:solidFill>
                  <a:srgbClr val="000000"/>
                </a:solidFill>
                <a:latin typeface="Arial" charset="0"/>
                <a:cs typeface="Arial" charset="0"/>
              </a:rPr>
              <a:t> One of the 10 Largest Economies in the World </a:t>
            </a:r>
          </a:p>
          <a:p>
            <a:pPr>
              <a:spcBef>
                <a:spcPct val="50000"/>
              </a:spcBef>
              <a:buFontTx/>
              <a:buChar char="•"/>
              <a:defRPr/>
            </a:pPr>
            <a:r>
              <a:rPr lang="en-US" sz="1300" dirty="0">
                <a:solidFill>
                  <a:srgbClr val="000000"/>
                </a:solidFill>
                <a:latin typeface="Arial" charset="0"/>
                <a:cs typeface="Arial" charset="0"/>
              </a:rPr>
              <a:t> 10 of the Nation’s Fastest Growing States / Cities</a:t>
            </a:r>
          </a:p>
          <a:p>
            <a:pPr>
              <a:spcBef>
                <a:spcPct val="50000"/>
              </a:spcBef>
              <a:buFontTx/>
              <a:buChar char="•"/>
              <a:defRPr/>
            </a:pPr>
            <a:r>
              <a:rPr lang="en-US" sz="1300" dirty="0">
                <a:solidFill>
                  <a:srgbClr val="000000"/>
                </a:solidFill>
                <a:latin typeface="Arial" charset="0"/>
                <a:cs typeface="Arial" charset="0"/>
              </a:rPr>
              <a:t> Approximately 18,000 miles of levees</a:t>
            </a:r>
          </a:p>
          <a:p>
            <a:pPr>
              <a:spcBef>
                <a:spcPct val="50000"/>
              </a:spcBef>
              <a:buFontTx/>
              <a:buChar char="•"/>
              <a:defRPr/>
            </a:pPr>
            <a:r>
              <a:rPr lang="en-US" sz="1300" dirty="0">
                <a:solidFill>
                  <a:srgbClr val="000000"/>
                </a:solidFill>
                <a:latin typeface="Arial" charset="0"/>
                <a:cs typeface="Arial" charset="0"/>
              </a:rPr>
              <a:t> 46 Dams &amp; Reservoirs</a:t>
            </a:r>
          </a:p>
          <a:p>
            <a:pPr>
              <a:spcBef>
                <a:spcPct val="50000"/>
              </a:spcBef>
              <a:buFontTx/>
              <a:buChar char="•"/>
              <a:defRPr/>
            </a:pPr>
            <a:r>
              <a:rPr lang="en-US" sz="1300" dirty="0">
                <a:solidFill>
                  <a:srgbClr val="000000"/>
                </a:solidFill>
                <a:latin typeface="Arial" charset="0"/>
                <a:cs typeface="Arial" charset="0"/>
              </a:rPr>
              <a:t> 5 Strategic Ports</a:t>
            </a:r>
          </a:p>
          <a:p>
            <a:pPr>
              <a:spcBef>
                <a:spcPct val="50000"/>
              </a:spcBef>
              <a:buFontTx/>
              <a:buChar char="•"/>
              <a:defRPr/>
            </a:pPr>
            <a:r>
              <a:rPr lang="en-US" sz="1300" dirty="0">
                <a:solidFill>
                  <a:srgbClr val="000000"/>
                </a:solidFill>
                <a:latin typeface="Arial" charset="0"/>
                <a:cs typeface="Arial" charset="0"/>
              </a:rPr>
              <a:t> 30 Areas with Recreation; 15.7M visits annually</a:t>
            </a:r>
          </a:p>
          <a:p>
            <a:pPr>
              <a:spcBef>
                <a:spcPct val="50000"/>
              </a:spcBef>
              <a:buFontTx/>
              <a:buChar char="•"/>
              <a:defRPr/>
            </a:pPr>
            <a:r>
              <a:rPr lang="en-US" sz="1300" dirty="0">
                <a:solidFill>
                  <a:srgbClr val="000000"/>
                </a:solidFill>
                <a:latin typeface="Arial" charset="0"/>
                <a:cs typeface="Arial" charset="0"/>
              </a:rPr>
              <a:t> 300 of 1,200 Threatened / Endangered Species</a:t>
            </a:r>
          </a:p>
          <a:p>
            <a:pPr>
              <a:spcBef>
                <a:spcPct val="50000"/>
              </a:spcBef>
              <a:buFontTx/>
              <a:buChar char="•"/>
              <a:defRPr/>
            </a:pPr>
            <a:r>
              <a:rPr lang="en-US" sz="1300" dirty="0">
                <a:solidFill>
                  <a:srgbClr val="000000"/>
                </a:solidFill>
                <a:latin typeface="Arial" charset="0"/>
                <a:cs typeface="Arial" charset="0"/>
              </a:rPr>
              <a:t> 516 of 1,547 Military Munitions Properties </a:t>
            </a:r>
          </a:p>
          <a:p>
            <a:pPr>
              <a:spcBef>
                <a:spcPct val="50000"/>
              </a:spcBef>
              <a:buFontTx/>
              <a:buChar char="•"/>
              <a:defRPr/>
            </a:pPr>
            <a:r>
              <a:rPr lang="en-US" sz="1300" dirty="0">
                <a:solidFill>
                  <a:srgbClr val="000000"/>
                </a:solidFill>
                <a:latin typeface="Arial" charset="0"/>
                <a:cs typeface="Arial" charset="0"/>
              </a:rPr>
              <a:t> 4 EPA Regions (6, 8, 9, 10)</a:t>
            </a:r>
          </a:p>
          <a:p>
            <a:pPr>
              <a:spcBef>
                <a:spcPct val="50000"/>
              </a:spcBef>
              <a:buFontTx/>
              <a:buChar char="•"/>
              <a:defRPr/>
            </a:pPr>
            <a:r>
              <a:rPr lang="en-US" sz="1300" dirty="0">
                <a:solidFill>
                  <a:srgbClr val="000000"/>
                </a:solidFill>
                <a:latin typeface="Arial" charset="0"/>
                <a:cs typeface="Arial" charset="0"/>
              </a:rPr>
              <a:t> 4 FEMA Regions (6, 8, 9, 10)</a:t>
            </a:r>
          </a:p>
          <a:p>
            <a:pPr>
              <a:spcBef>
                <a:spcPct val="50000"/>
              </a:spcBef>
              <a:buFontTx/>
              <a:buChar char="•"/>
              <a:defRPr/>
            </a:pPr>
            <a:r>
              <a:rPr lang="en-US" sz="1300" dirty="0">
                <a:solidFill>
                  <a:srgbClr val="000000"/>
                </a:solidFill>
                <a:latin typeface="Arial" charset="0"/>
                <a:cs typeface="Arial" charset="0"/>
              </a:rPr>
              <a:t> 4 VA Integrated Service Networks (18, 19, 21, 22)</a:t>
            </a:r>
          </a:p>
          <a:p>
            <a:pPr>
              <a:spcBef>
                <a:spcPct val="50000"/>
              </a:spcBef>
              <a:buFontTx/>
              <a:buChar char="•"/>
              <a:defRPr/>
            </a:pPr>
            <a:r>
              <a:rPr lang="en-US" sz="1300" dirty="0">
                <a:solidFill>
                  <a:srgbClr val="000000"/>
                </a:solidFill>
                <a:latin typeface="Arial" charset="0"/>
                <a:cs typeface="Arial" charset="0"/>
              </a:rPr>
              <a:t> 3 US Fish &amp; Wildlife Service Regions (1, 2, 6)</a:t>
            </a:r>
          </a:p>
          <a:p>
            <a:pPr>
              <a:spcBef>
                <a:spcPct val="50000"/>
              </a:spcBef>
              <a:buFontTx/>
              <a:buChar char="•"/>
              <a:defRPr/>
            </a:pPr>
            <a:r>
              <a:rPr lang="en-US" sz="1300" dirty="0">
                <a:solidFill>
                  <a:srgbClr val="000000"/>
                </a:solidFill>
                <a:latin typeface="Arial" charset="0"/>
                <a:cs typeface="Arial" charset="0"/>
              </a:rPr>
              <a:t> 1 National Marine Fisheries Office</a:t>
            </a:r>
          </a:p>
          <a:p>
            <a:pPr>
              <a:spcBef>
                <a:spcPct val="50000"/>
              </a:spcBef>
              <a:buFontTx/>
              <a:buChar char="•"/>
              <a:defRPr/>
            </a:pPr>
            <a:r>
              <a:rPr lang="en-US" sz="1300" dirty="0">
                <a:solidFill>
                  <a:srgbClr val="000000"/>
                </a:solidFill>
                <a:latin typeface="Arial" charset="0"/>
                <a:cs typeface="Arial" charset="0"/>
              </a:rPr>
              <a:t> 13 Army &amp; 12 Air Force Programs / Installations</a:t>
            </a:r>
          </a:p>
          <a:p>
            <a:pPr>
              <a:spcBef>
                <a:spcPct val="50000"/>
              </a:spcBef>
              <a:buFontTx/>
              <a:buChar char="•"/>
              <a:defRPr/>
            </a:pPr>
            <a:r>
              <a:rPr lang="en-US" sz="1300" dirty="0">
                <a:solidFill>
                  <a:srgbClr val="000000"/>
                </a:solidFill>
                <a:latin typeface="Arial" charset="0"/>
                <a:cs typeface="Arial" charset="0"/>
              </a:rPr>
              <a:t> 170 Native American Nations</a:t>
            </a:r>
          </a:p>
          <a:p>
            <a:pPr>
              <a:spcBef>
                <a:spcPct val="50000"/>
              </a:spcBef>
              <a:buFontTx/>
              <a:buChar char="•"/>
              <a:defRPr/>
            </a:pPr>
            <a:r>
              <a:rPr lang="en-US" sz="1300" dirty="0">
                <a:solidFill>
                  <a:srgbClr val="000000"/>
                </a:solidFill>
                <a:latin typeface="Arial" charset="0"/>
                <a:cs typeface="Arial" charset="0"/>
              </a:rPr>
              <a:t> 81 US Congressional Representatives</a:t>
            </a:r>
          </a:p>
          <a:p>
            <a:pPr>
              <a:spcBef>
                <a:spcPct val="50000"/>
              </a:spcBef>
              <a:buFontTx/>
              <a:buChar char="•"/>
              <a:defRPr/>
            </a:pPr>
            <a:r>
              <a:rPr lang="en-US" sz="1300" dirty="0">
                <a:solidFill>
                  <a:srgbClr val="000000"/>
                </a:solidFill>
                <a:latin typeface="Arial" charset="0"/>
                <a:cs typeface="Arial" charset="0"/>
              </a:rPr>
              <a:t> 20 US Senators</a:t>
            </a:r>
          </a:p>
        </p:txBody>
      </p:sp>
      <p:sp>
        <p:nvSpPr>
          <p:cNvPr id="21508" name="Text Box 4"/>
          <p:cNvSpPr txBox="1">
            <a:spLocks noChangeArrowheads="1"/>
          </p:cNvSpPr>
          <p:nvPr/>
        </p:nvSpPr>
        <p:spPr bwMode="auto">
          <a:xfrm>
            <a:off x="533400" y="2093913"/>
            <a:ext cx="3581400" cy="4211637"/>
          </a:xfrm>
          <a:prstGeom prst="rect">
            <a:avLst/>
          </a:prstGeom>
          <a:noFill/>
          <a:ln w="9525">
            <a:noFill/>
            <a:miter lim="800000"/>
            <a:headEnd/>
            <a:tailEnd/>
          </a:ln>
        </p:spPr>
        <p:txBody>
          <a:bodyPr>
            <a:spAutoFit/>
          </a:bodyPr>
          <a:lstStyle/>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pic>
        <p:nvPicPr>
          <p:cNvPr id="21509" name="Picture 5"/>
          <p:cNvPicPr>
            <a:picLocks noChangeAspect="1" noChangeArrowheads="1"/>
          </p:cNvPicPr>
          <p:nvPr/>
        </p:nvPicPr>
        <p:blipFill>
          <a:blip r:embed="rId3" cstate="print"/>
          <a:srcRect/>
          <a:stretch>
            <a:fillRect/>
          </a:stretch>
        </p:blipFill>
        <p:spPr bwMode="auto">
          <a:xfrm>
            <a:off x="257175" y="1458913"/>
            <a:ext cx="4437063" cy="4256087"/>
          </a:xfrm>
          <a:prstGeom prst="rect">
            <a:avLst/>
          </a:prstGeom>
          <a:noFill/>
          <a:ln w="9525">
            <a:noFill/>
            <a:miter lim="800000"/>
            <a:headEnd/>
            <a:tailEnd/>
          </a:ln>
        </p:spPr>
      </p:pic>
      <p:pic>
        <p:nvPicPr>
          <p:cNvPr id="2151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52750" y="1717675"/>
            <a:ext cx="831850" cy="835025"/>
          </a:xfrm>
          <a:prstGeom prst="rect">
            <a:avLst/>
          </a:prstGeom>
          <a:noFill/>
          <a:ln w="9525">
            <a:noFill/>
            <a:miter lim="800000"/>
            <a:headEnd/>
            <a:tailEnd/>
          </a:ln>
        </p:spPr>
      </p:pic>
      <p:pic>
        <p:nvPicPr>
          <p:cNvPr id="21511" name="Picture 7"/>
          <p:cNvPicPr>
            <a:picLocks noChangeAspect="1" noChangeArrowheads="1"/>
          </p:cNvPicPr>
          <p:nvPr/>
        </p:nvPicPr>
        <p:blipFill>
          <a:blip r:embed="rId5" cstate="print">
            <a:clrChange>
              <a:clrFrom>
                <a:srgbClr val="FEFFFF"/>
              </a:clrFrom>
              <a:clrTo>
                <a:srgbClr val="FEFFFF">
                  <a:alpha val="0"/>
                </a:srgbClr>
              </a:clrTo>
            </a:clrChange>
          </a:blip>
          <a:srcRect/>
          <a:stretch>
            <a:fillRect/>
          </a:stretch>
        </p:blipFill>
        <p:spPr bwMode="auto">
          <a:xfrm>
            <a:off x="3632200" y="2141538"/>
            <a:ext cx="830263" cy="830262"/>
          </a:xfrm>
          <a:prstGeom prst="rect">
            <a:avLst/>
          </a:prstGeom>
          <a:noFill/>
          <a:ln w="9525">
            <a:noFill/>
            <a:miter lim="800000"/>
            <a:headEnd/>
            <a:tailEnd/>
          </a:ln>
        </p:spPr>
      </p:pic>
      <p:sp>
        <p:nvSpPr>
          <p:cNvPr id="21512" name="Text Box 8"/>
          <p:cNvSpPr txBox="1">
            <a:spLocks noChangeArrowheads="1"/>
          </p:cNvSpPr>
          <p:nvPr/>
        </p:nvSpPr>
        <p:spPr bwMode="auto">
          <a:xfrm>
            <a:off x="584200" y="3714750"/>
            <a:ext cx="1930400" cy="274638"/>
          </a:xfrm>
          <a:prstGeom prst="rect">
            <a:avLst/>
          </a:prstGeom>
          <a:noFill/>
          <a:ln w="9525">
            <a:noFill/>
            <a:miter lim="800000"/>
            <a:headEnd/>
            <a:tailEnd/>
          </a:ln>
        </p:spPr>
        <p:txBody>
          <a:bodyPr>
            <a:spAutoFit/>
          </a:bodyPr>
          <a:lstStyle/>
          <a:p>
            <a:pPr>
              <a:spcBef>
                <a:spcPct val="50000"/>
              </a:spcBef>
            </a:pPr>
            <a:r>
              <a:rPr lang="en-US" sz="1200" b="1">
                <a:solidFill>
                  <a:srgbClr val="FFFFFF"/>
                </a:solidFill>
                <a:latin typeface="Calibri" pitchFamily="34" charset="0"/>
              </a:rPr>
              <a:t>South Pacific Division</a:t>
            </a:r>
          </a:p>
        </p:txBody>
      </p:sp>
      <p:pic>
        <p:nvPicPr>
          <p:cNvPr id="21513" name="Picture 9" descr="USACE_logo"/>
          <p:cNvPicPr>
            <a:picLocks noChangeAspect="1" noChangeArrowheads="1"/>
          </p:cNvPicPr>
          <p:nvPr/>
        </p:nvPicPr>
        <p:blipFill>
          <a:blip r:embed="rId6" cstate="print"/>
          <a:srcRect/>
          <a:stretch>
            <a:fillRect/>
          </a:stretch>
        </p:blipFill>
        <p:spPr bwMode="auto">
          <a:xfrm>
            <a:off x="498475" y="3800475"/>
            <a:ext cx="160338" cy="109538"/>
          </a:xfrm>
          <a:prstGeom prst="rect">
            <a:avLst/>
          </a:prstGeom>
          <a:noFill/>
          <a:ln w="9525">
            <a:noFill/>
            <a:miter lim="800000"/>
            <a:headEnd/>
            <a:tailEnd/>
          </a:ln>
        </p:spPr>
      </p:pic>
      <p:sp>
        <p:nvSpPr>
          <p:cNvPr id="10" name="TextBox 9"/>
          <p:cNvSpPr txBox="1"/>
          <p:nvPr/>
        </p:nvSpPr>
        <p:spPr>
          <a:xfrm>
            <a:off x="4114800" y="6400800"/>
            <a:ext cx="1295400" cy="307777"/>
          </a:xfrm>
          <a:prstGeom prst="rect">
            <a:avLst/>
          </a:prstGeom>
          <a:noFill/>
        </p:spPr>
        <p:txBody>
          <a:bodyPr wrap="square" rtlCol="0">
            <a:spAutoFit/>
          </a:bodyPr>
          <a:lstStyle/>
          <a:p>
            <a:pPr algn="ctr"/>
            <a:r>
              <a:rPr lang="en-US" sz="1400" dirty="0" smtClean="0"/>
              <a:t>5</a:t>
            </a:r>
            <a:endParaRPr lang="en-US" sz="1400" dirty="0"/>
          </a:p>
        </p:txBody>
      </p:sp>
    </p:spTree>
  </p:cSld>
  <p:clrMapOvr>
    <a:masterClrMapping/>
  </p:clrMapOvr>
  <p:transition spd="med" advClick="0">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0" y="0"/>
            <a:ext cx="9144000" cy="720725"/>
          </a:xfrm>
          <a:prstGeom prst="rect">
            <a:avLst/>
          </a:prstGeom>
          <a:noFill/>
          <a:ln w="9525">
            <a:noFill/>
            <a:miter lim="800000"/>
            <a:headEnd/>
            <a:tailEnd/>
          </a:ln>
        </p:spPr>
        <p:txBody>
          <a:bodyPr lIns="92075" tIns="46038" rIns="92075" bIns="46038"/>
          <a:lstStyle/>
          <a:p>
            <a:pPr marL="342900" indent="-342900" algn="ctr" eaLnBrk="0" hangingPunct="0">
              <a:spcBef>
                <a:spcPct val="20000"/>
              </a:spcBef>
            </a:pPr>
            <a:r>
              <a:rPr lang="en-US" sz="3200" b="1" dirty="0" smtClean="0"/>
              <a:t>Albuquerque District</a:t>
            </a:r>
            <a:endParaRPr lang="en-US" sz="3200" b="1" dirty="0"/>
          </a:p>
        </p:txBody>
      </p:sp>
      <p:sp>
        <p:nvSpPr>
          <p:cNvPr id="10245" name="Rectangle 2"/>
          <p:cNvSpPr>
            <a:spLocks noChangeArrowheads="1"/>
          </p:cNvSpPr>
          <p:nvPr/>
        </p:nvSpPr>
        <p:spPr bwMode="auto">
          <a:xfrm>
            <a:off x="4114800" y="457200"/>
            <a:ext cx="5029200" cy="5286705"/>
          </a:xfrm>
          <a:prstGeom prst="rect">
            <a:avLst/>
          </a:prstGeom>
          <a:noFill/>
          <a:ln w="9525">
            <a:noFill/>
            <a:miter lim="800000"/>
            <a:headEnd/>
            <a:tailEnd/>
          </a:ln>
        </p:spPr>
        <p:txBody>
          <a:bodyPr wrap="square" lIns="92075" tIns="46038" rIns="92075" bIns="46038">
            <a:spAutoFit/>
          </a:bodyPr>
          <a:lstStyle/>
          <a:p>
            <a:pPr>
              <a:lnSpc>
                <a:spcPct val="150000"/>
              </a:lnSpc>
              <a:buSzPct val="125000"/>
              <a:buFont typeface="Arial" pitchFamily="34" charset="0"/>
              <a:buChar char="•"/>
              <a:defRPr/>
            </a:pPr>
            <a:r>
              <a:rPr lang="en-US" sz="1500" b="1" dirty="0">
                <a:latin typeface="Arial" charset="0"/>
                <a:cs typeface="+mn-cs"/>
              </a:rPr>
              <a:t> </a:t>
            </a:r>
            <a:r>
              <a:rPr lang="en-US" sz="1500" dirty="0">
                <a:latin typeface="Arial" charset="0"/>
                <a:cs typeface="+mn-cs"/>
              </a:rPr>
              <a:t>Primarily serving 3 States (NM, CO, TX</a:t>
            </a:r>
            <a:r>
              <a:rPr lang="en-US" sz="1500" dirty="0" smtClean="0">
                <a:latin typeface="Arial" charset="0"/>
                <a:cs typeface="+mn-cs"/>
              </a:rPr>
              <a:t>)</a:t>
            </a:r>
          </a:p>
          <a:p>
            <a:pPr>
              <a:lnSpc>
                <a:spcPct val="150000"/>
              </a:lnSpc>
              <a:buSzPct val="125000"/>
              <a:buFont typeface="Arial" pitchFamily="34" charset="0"/>
              <a:buChar char="•"/>
              <a:defRPr/>
            </a:pPr>
            <a:r>
              <a:rPr lang="en-US" sz="1500" dirty="0" smtClean="0">
                <a:latin typeface="Arial" charset="0"/>
                <a:cs typeface="+mn-cs"/>
              </a:rPr>
              <a:t> </a:t>
            </a:r>
            <a:r>
              <a:rPr lang="en-US" sz="1500" dirty="0">
                <a:latin typeface="Arial" charset="0"/>
                <a:cs typeface="+mn-cs"/>
              </a:rPr>
              <a:t>6 Senators; 10 Congressional Districts</a:t>
            </a:r>
          </a:p>
          <a:p>
            <a:pPr>
              <a:lnSpc>
                <a:spcPct val="150000"/>
              </a:lnSpc>
              <a:buSzPct val="125000"/>
              <a:buFont typeface="Arial" pitchFamily="34" charset="0"/>
              <a:buChar char="•"/>
              <a:defRPr/>
            </a:pPr>
            <a:r>
              <a:rPr lang="en-US" sz="1500" dirty="0">
                <a:latin typeface="Arial" charset="0"/>
                <a:cs typeface="+mn-cs"/>
              </a:rPr>
              <a:t> FY12 Program—$443 Million</a:t>
            </a:r>
          </a:p>
          <a:p>
            <a:pPr>
              <a:lnSpc>
                <a:spcPct val="150000"/>
              </a:lnSpc>
              <a:buSzPct val="125000"/>
              <a:buFont typeface="Arial" pitchFamily="34" charset="0"/>
              <a:buChar char="•"/>
              <a:defRPr/>
            </a:pPr>
            <a:r>
              <a:rPr lang="en-US" sz="1500" dirty="0">
                <a:latin typeface="Arial" charset="0"/>
                <a:cs typeface="+mn-cs"/>
              </a:rPr>
              <a:t> Estimated FY 13 Program - $</a:t>
            </a:r>
            <a:r>
              <a:rPr lang="en-US" sz="1500" dirty="0" smtClean="0">
                <a:latin typeface="Arial" charset="0"/>
                <a:cs typeface="+mn-cs"/>
              </a:rPr>
              <a:t>240 </a:t>
            </a:r>
            <a:r>
              <a:rPr lang="en-US" sz="1500" dirty="0">
                <a:latin typeface="Arial" charset="0"/>
                <a:cs typeface="+mn-cs"/>
              </a:rPr>
              <a:t>Million</a:t>
            </a:r>
          </a:p>
          <a:p>
            <a:pPr>
              <a:lnSpc>
                <a:spcPct val="150000"/>
              </a:lnSpc>
              <a:buSzPct val="125000"/>
              <a:buFont typeface="Arial" pitchFamily="34" charset="0"/>
              <a:buChar char="•"/>
              <a:defRPr/>
            </a:pPr>
            <a:r>
              <a:rPr lang="en-US" sz="1500" dirty="0">
                <a:latin typeface="Arial" charset="0"/>
                <a:cs typeface="+mn-cs"/>
              </a:rPr>
              <a:t> </a:t>
            </a:r>
            <a:r>
              <a:rPr lang="en-US" sz="1500" dirty="0" smtClean="0">
                <a:latin typeface="Arial" charset="0"/>
                <a:cs typeface="+mn-cs"/>
              </a:rPr>
              <a:t>Average 379 </a:t>
            </a:r>
            <a:r>
              <a:rPr lang="en-US" sz="1500" dirty="0">
                <a:latin typeface="Arial" charset="0"/>
                <a:cs typeface="+mn-cs"/>
              </a:rPr>
              <a:t>employees </a:t>
            </a:r>
          </a:p>
          <a:p>
            <a:pPr>
              <a:lnSpc>
                <a:spcPct val="150000"/>
              </a:lnSpc>
              <a:buSzPct val="125000"/>
              <a:buFont typeface="Arial" pitchFamily="34" charset="0"/>
              <a:buChar char="•"/>
              <a:defRPr/>
            </a:pPr>
            <a:r>
              <a:rPr lang="en-US" sz="1500" dirty="0">
                <a:latin typeface="Arial" charset="0"/>
                <a:cs typeface="+mn-cs"/>
              </a:rPr>
              <a:t> </a:t>
            </a:r>
            <a:r>
              <a:rPr lang="en-US" sz="1500" dirty="0" smtClean="0">
                <a:latin typeface="Arial" charset="0"/>
                <a:cs typeface="+mn-cs"/>
              </a:rPr>
              <a:t>9 </a:t>
            </a:r>
            <a:r>
              <a:rPr lang="en-US" sz="1500" dirty="0">
                <a:latin typeface="Arial" charset="0"/>
                <a:cs typeface="+mn-cs"/>
              </a:rPr>
              <a:t>employees deployed in support of </a:t>
            </a:r>
            <a:r>
              <a:rPr lang="en-US" sz="1500" dirty="0" smtClean="0">
                <a:latin typeface="Arial" charset="0"/>
                <a:cs typeface="+mn-cs"/>
              </a:rPr>
              <a:t>OEF</a:t>
            </a:r>
            <a:endParaRPr lang="en-US" sz="1500" dirty="0">
              <a:latin typeface="Arial" charset="0"/>
              <a:cs typeface="+mn-cs"/>
            </a:endParaRPr>
          </a:p>
          <a:p>
            <a:pPr>
              <a:lnSpc>
                <a:spcPct val="150000"/>
              </a:lnSpc>
              <a:buSzPct val="125000"/>
              <a:buFont typeface="Arial" pitchFamily="34" charset="0"/>
              <a:buChar char="•"/>
              <a:defRPr/>
            </a:pPr>
            <a:r>
              <a:rPr lang="en-US" sz="1500" dirty="0">
                <a:latin typeface="Arial" charset="0"/>
                <a:cs typeface="+mn-cs"/>
              </a:rPr>
              <a:t> 3 </a:t>
            </a:r>
            <a:r>
              <a:rPr lang="en-US" sz="1500" dirty="0" smtClean="0">
                <a:latin typeface="Arial" charset="0"/>
                <a:cs typeface="+mn-cs"/>
              </a:rPr>
              <a:t>Regulatory Field </a:t>
            </a:r>
            <a:r>
              <a:rPr lang="en-US" sz="1500" dirty="0">
                <a:latin typeface="Arial" charset="0"/>
                <a:cs typeface="+mn-cs"/>
              </a:rPr>
              <a:t>Offices</a:t>
            </a:r>
          </a:p>
          <a:p>
            <a:pPr>
              <a:lnSpc>
                <a:spcPct val="150000"/>
              </a:lnSpc>
              <a:buSzPct val="125000"/>
              <a:buFont typeface="Arial" pitchFamily="34" charset="0"/>
              <a:buChar char="•"/>
              <a:defRPr/>
            </a:pPr>
            <a:r>
              <a:rPr lang="en-US" sz="1500" dirty="0">
                <a:latin typeface="Arial" charset="0"/>
                <a:cs typeface="+mn-cs"/>
              </a:rPr>
              <a:t> Manage </a:t>
            </a:r>
            <a:r>
              <a:rPr lang="en-US" sz="1500" dirty="0" smtClean="0">
                <a:latin typeface="Arial" charset="0"/>
                <a:cs typeface="+mn-cs"/>
              </a:rPr>
              <a:t>9 Flood Risk Management (FRM) Projects; </a:t>
            </a:r>
            <a:r>
              <a:rPr lang="en-US" sz="1500" dirty="0">
                <a:latin typeface="Arial" charset="0"/>
                <a:cs typeface="+mn-cs"/>
              </a:rPr>
              <a:t>4 USACE &amp; 8 State Campgrounds; 6.7 Million</a:t>
            </a:r>
            <a:r>
              <a:rPr lang="en-US" sz="1500" dirty="0">
                <a:solidFill>
                  <a:srgbClr val="FF0000"/>
                </a:solidFill>
                <a:latin typeface="Arial" charset="0"/>
                <a:cs typeface="+mn-cs"/>
              </a:rPr>
              <a:t> </a:t>
            </a:r>
            <a:r>
              <a:rPr lang="en-US" sz="1500" dirty="0">
                <a:latin typeface="Arial" charset="0"/>
                <a:cs typeface="+mn-cs"/>
              </a:rPr>
              <a:t>visits annually</a:t>
            </a:r>
          </a:p>
          <a:p>
            <a:pPr>
              <a:lnSpc>
                <a:spcPct val="150000"/>
              </a:lnSpc>
              <a:buSzPct val="125000"/>
              <a:buFont typeface="Arial" pitchFamily="34" charset="0"/>
              <a:buChar char="•"/>
              <a:defRPr/>
            </a:pPr>
            <a:r>
              <a:rPr lang="en-US" sz="1500" dirty="0">
                <a:latin typeface="Arial" charset="0"/>
                <a:cs typeface="+mn-cs"/>
              </a:rPr>
              <a:t> Operate &amp; maintain 9 dams</a:t>
            </a:r>
          </a:p>
          <a:p>
            <a:pPr>
              <a:lnSpc>
                <a:spcPct val="150000"/>
              </a:lnSpc>
              <a:buSzPct val="125000"/>
              <a:buFont typeface="Arial" pitchFamily="34" charset="0"/>
              <a:buChar char="•"/>
              <a:defRPr/>
            </a:pPr>
            <a:r>
              <a:rPr lang="en-US" sz="1500" dirty="0">
                <a:latin typeface="Arial" charset="0"/>
                <a:cs typeface="+mn-cs"/>
              </a:rPr>
              <a:t> Support 3 Major Air Force Installations, New Mexico Army National Guard and Army Reserve</a:t>
            </a:r>
          </a:p>
          <a:p>
            <a:pPr>
              <a:lnSpc>
                <a:spcPct val="150000"/>
              </a:lnSpc>
              <a:buSzPct val="125000"/>
              <a:buFont typeface="Arial" pitchFamily="34" charset="0"/>
              <a:buChar char="•"/>
              <a:defRPr/>
            </a:pPr>
            <a:r>
              <a:rPr lang="en-US" sz="1500" dirty="0">
                <a:latin typeface="Arial" charset="0"/>
                <a:cs typeface="+mn-cs"/>
              </a:rPr>
              <a:t> 4 Construction Resident Offices</a:t>
            </a:r>
          </a:p>
          <a:p>
            <a:pPr>
              <a:lnSpc>
                <a:spcPct val="150000"/>
              </a:lnSpc>
              <a:buSzPct val="125000"/>
              <a:buFont typeface="Arial" pitchFamily="34" charset="0"/>
              <a:buChar char="•"/>
              <a:defRPr/>
            </a:pPr>
            <a:r>
              <a:rPr lang="en-US" sz="1500" dirty="0">
                <a:latin typeface="Arial" charset="0"/>
                <a:cs typeface="+mn-cs"/>
              </a:rPr>
              <a:t> Partner with 23 Federally recognized </a:t>
            </a:r>
            <a:r>
              <a:rPr lang="en-US" sz="1500" dirty="0" smtClean="0">
                <a:latin typeface="Arial" charset="0"/>
                <a:cs typeface="+mn-cs"/>
              </a:rPr>
              <a:t>tribes</a:t>
            </a:r>
            <a:endParaRPr lang="en-US" sz="1500" b="1" dirty="0">
              <a:effectLst>
                <a:outerShdw blurRad="38100" dist="38100" dir="2700000" algn="tl">
                  <a:srgbClr val="000000">
                    <a:alpha val="43137"/>
                  </a:srgbClr>
                </a:outerShdw>
              </a:effectLst>
              <a:latin typeface="Arial" charset="0"/>
              <a:cs typeface="+mn-cs"/>
            </a:endParaRPr>
          </a:p>
        </p:txBody>
      </p:sp>
      <p:pic>
        <p:nvPicPr>
          <p:cNvPr id="17412" name="Picture 2"/>
          <p:cNvPicPr>
            <a:picLocks noChangeAspect="1" noChangeArrowheads="1"/>
          </p:cNvPicPr>
          <p:nvPr/>
        </p:nvPicPr>
        <p:blipFill>
          <a:blip r:embed="rId3" cstate="print"/>
          <a:srcRect/>
          <a:stretch>
            <a:fillRect/>
          </a:stretch>
        </p:blipFill>
        <p:spPr bwMode="auto">
          <a:xfrm>
            <a:off x="264226" y="619496"/>
            <a:ext cx="3733800" cy="5562600"/>
          </a:xfrm>
          <a:prstGeom prst="rect">
            <a:avLst/>
          </a:prstGeom>
          <a:noFill/>
          <a:ln w="38100">
            <a:solidFill>
              <a:srgbClr val="FF0000"/>
            </a:solidFill>
            <a:miter lim="800000"/>
            <a:headEnd/>
            <a:tailEnd/>
          </a:ln>
        </p:spPr>
      </p:pic>
      <p:sp>
        <p:nvSpPr>
          <p:cNvPr id="55" name="Rectangle 54"/>
          <p:cNvSpPr/>
          <p:nvPr/>
        </p:nvSpPr>
        <p:spPr>
          <a:xfrm>
            <a:off x="3113088" y="1385888"/>
            <a:ext cx="65087" cy="69850"/>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Rectangle 55"/>
          <p:cNvSpPr/>
          <p:nvPr/>
        </p:nvSpPr>
        <p:spPr>
          <a:xfrm flipH="1">
            <a:off x="1922463" y="2301875"/>
            <a:ext cx="63500" cy="69850"/>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Rectangle 56"/>
          <p:cNvSpPr/>
          <p:nvPr/>
        </p:nvSpPr>
        <p:spPr>
          <a:xfrm flipH="1">
            <a:off x="2025650" y="2638425"/>
            <a:ext cx="63500" cy="69850"/>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Rectangle 57"/>
          <p:cNvSpPr/>
          <p:nvPr/>
        </p:nvSpPr>
        <p:spPr>
          <a:xfrm flipH="1">
            <a:off x="1900238" y="2749550"/>
            <a:ext cx="63500" cy="71438"/>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 name="Rectangle 58"/>
          <p:cNvSpPr/>
          <p:nvPr/>
        </p:nvSpPr>
        <p:spPr>
          <a:xfrm flipH="1">
            <a:off x="2035175" y="2757488"/>
            <a:ext cx="63500" cy="71437"/>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 name="Rectangle 59"/>
          <p:cNvSpPr/>
          <p:nvPr/>
        </p:nvSpPr>
        <p:spPr>
          <a:xfrm flipH="1">
            <a:off x="2486025" y="2898775"/>
            <a:ext cx="63500" cy="71438"/>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Rectangle 60"/>
          <p:cNvSpPr/>
          <p:nvPr/>
        </p:nvSpPr>
        <p:spPr>
          <a:xfrm flipH="1">
            <a:off x="2759075" y="2747963"/>
            <a:ext cx="65088" cy="69850"/>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Rectangle 61"/>
          <p:cNvSpPr/>
          <p:nvPr/>
        </p:nvSpPr>
        <p:spPr>
          <a:xfrm flipH="1" flipV="1">
            <a:off x="2428875" y="3929063"/>
            <a:ext cx="65088" cy="71437"/>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 name="Rectangle 62"/>
          <p:cNvSpPr/>
          <p:nvPr/>
        </p:nvSpPr>
        <p:spPr>
          <a:xfrm flipH="1">
            <a:off x="2565400" y="1954213"/>
            <a:ext cx="65088" cy="69850"/>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Rectangle 63"/>
          <p:cNvSpPr/>
          <p:nvPr/>
        </p:nvSpPr>
        <p:spPr>
          <a:xfrm flipH="1">
            <a:off x="941388" y="5576888"/>
            <a:ext cx="63500" cy="71437"/>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423" name="TextBox 64"/>
          <p:cNvSpPr txBox="1">
            <a:spLocks noChangeArrowheads="1"/>
          </p:cNvSpPr>
          <p:nvPr/>
        </p:nvSpPr>
        <p:spPr bwMode="auto">
          <a:xfrm>
            <a:off x="3132138" y="1323975"/>
            <a:ext cx="1287462" cy="215900"/>
          </a:xfrm>
          <a:prstGeom prst="rect">
            <a:avLst/>
          </a:prstGeom>
          <a:noFill/>
          <a:ln w="9525">
            <a:noFill/>
            <a:miter lim="800000"/>
            <a:headEnd/>
            <a:tailEnd/>
          </a:ln>
        </p:spPr>
        <p:txBody>
          <a:bodyPr>
            <a:spAutoFit/>
          </a:bodyPr>
          <a:lstStyle/>
          <a:p>
            <a:r>
              <a:rPr lang="en-US" sz="800"/>
              <a:t>John Martin</a:t>
            </a:r>
          </a:p>
        </p:txBody>
      </p:sp>
      <p:sp>
        <p:nvSpPr>
          <p:cNvPr id="17424" name="TextBox 65"/>
          <p:cNvSpPr txBox="1">
            <a:spLocks noChangeArrowheads="1"/>
          </p:cNvSpPr>
          <p:nvPr/>
        </p:nvSpPr>
        <p:spPr bwMode="auto">
          <a:xfrm>
            <a:off x="2057400" y="1884363"/>
            <a:ext cx="1287463" cy="215900"/>
          </a:xfrm>
          <a:prstGeom prst="rect">
            <a:avLst/>
          </a:prstGeom>
          <a:noFill/>
          <a:ln w="9525">
            <a:noFill/>
            <a:miter lim="800000"/>
            <a:headEnd/>
            <a:tailEnd/>
          </a:ln>
        </p:spPr>
        <p:txBody>
          <a:bodyPr>
            <a:spAutoFit/>
          </a:bodyPr>
          <a:lstStyle/>
          <a:p>
            <a:r>
              <a:rPr lang="en-US" sz="800"/>
              <a:t>Trinidad</a:t>
            </a:r>
          </a:p>
        </p:txBody>
      </p:sp>
      <p:sp>
        <p:nvSpPr>
          <p:cNvPr id="17425" name="TextBox 66"/>
          <p:cNvSpPr txBox="1">
            <a:spLocks noChangeArrowheads="1"/>
          </p:cNvSpPr>
          <p:nvPr/>
        </p:nvSpPr>
        <p:spPr bwMode="auto">
          <a:xfrm>
            <a:off x="1412875" y="2217738"/>
            <a:ext cx="590550" cy="215900"/>
          </a:xfrm>
          <a:prstGeom prst="rect">
            <a:avLst/>
          </a:prstGeom>
          <a:noFill/>
          <a:ln w="9525">
            <a:noFill/>
            <a:miter lim="800000"/>
            <a:headEnd/>
            <a:tailEnd/>
          </a:ln>
        </p:spPr>
        <p:txBody>
          <a:bodyPr>
            <a:spAutoFit/>
          </a:bodyPr>
          <a:lstStyle/>
          <a:p>
            <a:r>
              <a:rPr lang="en-US" sz="800"/>
              <a:t>Abiquiu</a:t>
            </a:r>
          </a:p>
        </p:txBody>
      </p:sp>
      <p:sp>
        <p:nvSpPr>
          <p:cNvPr id="17426" name="TextBox 67"/>
          <p:cNvSpPr txBox="1">
            <a:spLocks noChangeArrowheads="1"/>
          </p:cNvSpPr>
          <p:nvPr/>
        </p:nvSpPr>
        <p:spPr bwMode="auto">
          <a:xfrm>
            <a:off x="1557338" y="2554288"/>
            <a:ext cx="498475" cy="215900"/>
          </a:xfrm>
          <a:prstGeom prst="rect">
            <a:avLst/>
          </a:prstGeom>
          <a:noFill/>
          <a:ln w="9525">
            <a:noFill/>
            <a:miter lim="800000"/>
            <a:headEnd/>
            <a:tailEnd/>
          </a:ln>
        </p:spPr>
        <p:txBody>
          <a:bodyPr>
            <a:spAutoFit/>
          </a:bodyPr>
          <a:lstStyle/>
          <a:p>
            <a:r>
              <a:rPr lang="en-US" sz="800"/>
              <a:t>Cochiti</a:t>
            </a:r>
          </a:p>
        </p:txBody>
      </p:sp>
      <p:sp>
        <p:nvSpPr>
          <p:cNvPr id="17427" name="TextBox 68"/>
          <p:cNvSpPr txBox="1">
            <a:spLocks noChangeArrowheads="1"/>
          </p:cNvSpPr>
          <p:nvPr/>
        </p:nvSpPr>
        <p:spPr bwMode="auto">
          <a:xfrm>
            <a:off x="1092200" y="2674938"/>
            <a:ext cx="1287463" cy="215900"/>
          </a:xfrm>
          <a:prstGeom prst="rect">
            <a:avLst/>
          </a:prstGeom>
          <a:noFill/>
          <a:ln w="9525">
            <a:noFill/>
            <a:miter lim="800000"/>
            <a:headEnd/>
            <a:tailEnd/>
          </a:ln>
        </p:spPr>
        <p:txBody>
          <a:bodyPr>
            <a:spAutoFit/>
          </a:bodyPr>
          <a:lstStyle/>
          <a:p>
            <a:r>
              <a:rPr lang="en-US" sz="800"/>
              <a:t>Jemez Canyon</a:t>
            </a:r>
          </a:p>
        </p:txBody>
      </p:sp>
      <p:sp>
        <p:nvSpPr>
          <p:cNvPr id="17428" name="TextBox 69"/>
          <p:cNvSpPr txBox="1">
            <a:spLocks noChangeArrowheads="1"/>
          </p:cNvSpPr>
          <p:nvPr/>
        </p:nvSpPr>
        <p:spPr bwMode="auto">
          <a:xfrm>
            <a:off x="2073275" y="2682875"/>
            <a:ext cx="1287463" cy="215900"/>
          </a:xfrm>
          <a:prstGeom prst="rect">
            <a:avLst/>
          </a:prstGeom>
          <a:noFill/>
          <a:ln w="9525">
            <a:noFill/>
            <a:miter lim="800000"/>
            <a:headEnd/>
            <a:tailEnd/>
          </a:ln>
        </p:spPr>
        <p:txBody>
          <a:bodyPr>
            <a:spAutoFit/>
          </a:bodyPr>
          <a:lstStyle/>
          <a:p>
            <a:r>
              <a:rPr lang="en-US" sz="800"/>
              <a:t>Galisteo</a:t>
            </a:r>
          </a:p>
        </p:txBody>
      </p:sp>
      <p:sp>
        <p:nvSpPr>
          <p:cNvPr id="17429" name="TextBox 70"/>
          <p:cNvSpPr txBox="1">
            <a:spLocks noChangeArrowheads="1"/>
          </p:cNvSpPr>
          <p:nvPr/>
        </p:nvSpPr>
        <p:spPr bwMode="auto">
          <a:xfrm rot="10800000" flipV="1">
            <a:off x="2547938" y="2820988"/>
            <a:ext cx="1287462" cy="214312"/>
          </a:xfrm>
          <a:prstGeom prst="rect">
            <a:avLst/>
          </a:prstGeom>
          <a:noFill/>
          <a:ln w="9525">
            <a:noFill/>
            <a:miter lim="800000"/>
            <a:headEnd/>
            <a:tailEnd/>
          </a:ln>
        </p:spPr>
        <p:txBody>
          <a:bodyPr>
            <a:spAutoFit/>
          </a:bodyPr>
          <a:lstStyle/>
          <a:p>
            <a:r>
              <a:rPr lang="en-US" sz="800"/>
              <a:t>Santa Rosa</a:t>
            </a:r>
          </a:p>
        </p:txBody>
      </p:sp>
      <p:sp>
        <p:nvSpPr>
          <p:cNvPr id="17430" name="TextBox 71"/>
          <p:cNvSpPr txBox="1">
            <a:spLocks noChangeArrowheads="1"/>
          </p:cNvSpPr>
          <p:nvPr/>
        </p:nvSpPr>
        <p:spPr bwMode="auto">
          <a:xfrm>
            <a:off x="2824163" y="2663825"/>
            <a:ext cx="1287462" cy="215900"/>
          </a:xfrm>
          <a:prstGeom prst="rect">
            <a:avLst/>
          </a:prstGeom>
          <a:noFill/>
          <a:ln w="9525">
            <a:noFill/>
            <a:miter lim="800000"/>
            <a:headEnd/>
            <a:tailEnd/>
          </a:ln>
        </p:spPr>
        <p:txBody>
          <a:bodyPr>
            <a:spAutoFit/>
          </a:bodyPr>
          <a:lstStyle/>
          <a:p>
            <a:r>
              <a:rPr lang="en-US" sz="800"/>
              <a:t>Conchas</a:t>
            </a:r>
          </a:p>
        </p:txBody>
      </p:sp>
      <p:sp>
        <p:nvSpPr>
          <p:cNvPr id="17431" name="TextBox 72"/>
          <p:cNvSpPr txBox="1">
            <a:spLocks noChangeArrowheads="1"/>
          </p:cNvSpPr>
          <p:nvPr/>
        </p:nvSpPr>
        <p:spPr bwMode="auto">
          <a:xfrm>
            <a:off x="2452688" y="3871913"/>
            <a:ext cx="1289050" cy="215900"/>
          </a:xfrm>
          <a:prstGeom prst="rect">
            <a:avLst/>
          </a:prstGeom>
          <a:noFill/>
          <a:ln w="9525">
            <a:noFill/>
            <a:miter lim="800000"/>
            <a:headEnd/>
            <a:tailEnd/>
          </a:ln>
        </p:spPr>
        <p:txBody>
          <a:bodyPr>
            <a:spAutoFit/>
          </a:bodyPr>
          <a:lstStyle/>
          <a:p>
            <a:r>
              <a:rPr lang="en-US" sz="800"/>
              <a:t>Two Rivers</a:t>
            </a:r>
          </a:p>
        </p:txBody>
      </p:sp>
      <p:sp>
        <p:nvSpPr>
          <p:cNvPr id="17432" name="TextBox 73"/>
          <p:cNvSpPr txBox="1">
            <a:spLocks noChangeArrowheads="1"/>
          </p:cNvSpPr>
          <p:nvPr/>
        </p:nvSpPr>
        <p:spPr bwMode="auto">
          <a:xfrm>
            <a:off x="1004888" y="5507038"/>
            <a:ext cx="1287462" cy="246062"/>
          </a:xfrm>
          <a:prstGeom prst="rect">
            <a:avLst/>
          </a:prstGeom>
          <a:noFill/>
          <a:ln w="9525">
            <a:noFill/>
            <a:miter lim="800000"/>
            <a:headEnd/>
            <a:tailEnd/>
          </a:ln>
        </p:spPr>
        <p:txBody>
          <a:bodyPr>
            <a:spAutoFit/>
          </a:bodyPr>
          <a:lstStyle/>
          <a:p>
            <a:r>
              <a:rPr lang="en-US" sz="1000" b="1" dirty="0"/>
              <a:t>DAM </a:t>
            </a:r>
            <a:r>
              <a:rPr lang="en-US" sz="1000" b="1" dirty="0" smtClean="0"/>
              <a:t>PROJECT</a:t>
            </a:r>
            <a:endParaRPr lang="en-US" sz="1000" b="1" dirty="0"/>
          </a:p>
        </p:txBody>
      </p:sp>
      <p:sp>
        <p:nvSpPr>
          <p:cNvPr id="75" name="5-Point Star 74"/>
          <p:cNvSpPr/>
          <p:nvPr/>
        </p:nvSpPr>
        <p:spPr>
          <a:xfrm>
            <a:off x="1778000" y="2970213"/>
            <a:ext cx="128588" cy="139700"/>
          </a:xfrm>
          <a:prstGeom prst="star5">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Flowchart: Extract 75"/>
          <p:cNvSpPr/>
          <p:nvPr/>
        </p:nvSpPr>
        <p:spPr>
          <a:xfrm>
            <a:off x="900113" y="5718175"/>
            <a:ext cx="128587" cy="141288"/>
          </a:xfrm>
          <a:prstGeom prst="flowChartExtra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35" name="TextBox 76"/>
          <p:cNvSpPr txBox="1">
            <a:spLocks noChangeArrowheads="1"/>
          </p:cNvSpPr>
          <p:nvPr/>
        </p:nvSpPr>
        <p:spPr bwMode="auto">
          <a:xfrm>
            <a:off x="1004888" y="5691188"/>
            <a:ext cx="1582737" cy="246062"/>
          </a:xfrm>
          <a:prstGeom prst="rect">
            <a:avLst/>
          </a:prstGeom>
          <a:noFill/>
          <a:ln w="9525">
            <a:noFill/>
            <a:miter lim="800000"/>
            <a:headEnd/>
            <a:tailEnd/>
          </a:ln>
        </p:spPr>
        <p:txBody>
          <a:bodyPr>
            <a:spAutoFit/>
          </a:bodyPr>
          <a:lstStyle/>
          <a:p>
            <a:r>
              <a:rPr lang="en-US" sz="1000" b="1" dirty="0"/>
              <a:t>RESIDENT </a:t>
            </a:r>
            <a:r>
              <a:rPr lang="en-US" sz="1000" b="1" dirty="0" smtClean="0"/>
              <a:t>OFFICE</a:t>
            </a:r>
            <a:endParaRPr lang="en-US" sz="1000" b="1" dirty="0"/>
          </a:p>
        </p:txBody>
      </p:sp>
      <p:sp>
        <p:nvSpPr>
          <p:cNvPr id="17436" name="TextBox 78"/>
          <p:cNvSpPr txBox="1">
            <a:spLocks noChangeArrowheads="1"/>
          </p:cNvSpPr>
          <p:nvPr/>
        </p:nvSpPr>
        <p:spPr bwMode="auto">
          <a:xfrm>
            <a:off x="2024063" y="2411413"/>
            <a:ext cx="1287462" cy="215900"/>
          </a:xfrm>
          <a:prstGeom prst="rect">
            <a:avLst/>
          </a:prstGeom>
          <a:noFill/>
          <a:ln w="9525">
            <a:noFill/>
            <a:miter lim="800000"/>
            <a:headEnd/>
            <a:tailEnd/>
          </a:ln>
        </p:spPr>
        <p:txBody>
          <a:bodyPr>
            <a:spAutoFit/>
          </a:bodyPr>
          <a:lstStyle/>
          <a:p>
            <a:r>
              <a:rPr lang="en-US" sz="800"/>
              <a:t>LOS ALAMOS</a:t>
            </a:r>
          </a:p>
        </p:txBody>
      </p:sp>
      <p:sp>
        <p:nvSpPr>
          <p:cNvPr id="17437" name="TextBox 79"/>
          <p:cNvSpPr txBox="1">
            <a:spLocks noChangeArrowheads="1"/>
          </p:cNvSpPr>
          <p:nvPr/>
        </p:nvSpPr>
        <p:spPr bwMode="auto">
          <a:xfrm>
            <a:off x="1989138" y="4141788"/>
            <a:ext cx="1287462" cy="215900"/>
          </a:xfrm>
          <a:prstGeom prst="rect">
            <a:avLst/>
          </a:prstGeom>
          <a:noFill/>
          <a:ln w="9525">
            <a:noFill/>
            <a:miter lim="800000"/>
            <a:headEnd/>
            <a:tailEnd/>
          </a:ln>
        </p:spPr>
        <p:txBody>
          <a:bodyPr>
            <a:spAutoFit/>
          </a:bodyPr>
          <a:lstStyle/>
          <a:p>
            <a:r>
              <a:rPr lang="en-US" sz="800"/>
              <a:t>HOLLOMAN AFB</a:t>
            </a:r>
          </a:p>
        </p:txBody>
      </p:sp>
      <p:sp>
        <p:nvSpPr>
          <p:cNvPr id="81" name="Flowchart: Extract 80"/>
          <p:cNvSpPr/>
          <p:nvPr/>
        </p:nvSpPr>
        <p:spPr>
          <a:xfrm>
            <a:off x="1922463" y="4586288"/>
            <a:ext cx="128587" cy="141287"/>
          </a:xfrm>
          <a:prstGeom prst="flowChartExtra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Flowchart: Extract 81"/>
          <p:cNvSpPr/>
          <p:nvPr/>
        </p:nvSpPr>
        <p:spPr>
          <a:xfrm>
            <a:off x="1906588" y="3109913"/>
            <a:ext cx="128587" cy="141287"/>
          </a:xfrm>
          <a:prstGeom prst="flowChartExtra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5-Point Star 83"/>
          <p:cNvSpPr/>
          <p:nvPr/>
        </p:nvSpPr>
        <p:spPr>
          <a:xfrm>
            <a:off x="914400" y="5029200"/>
            <a:ext cx="128588" cy="141288"/>
          </a:xfrm>
          <a:prstGeom prst="star5">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41" name="TextBox 84"/>
          <p:cNvSpPr txBox="1">
            <a:spLocks noChangeArrowheads="1"/>
          </p:cNvSpPr>
          <p:nvPr/>
        </p:nvSpPr>
        <p:spPr bwMode="auto">
          <a:xfrm>
            <a:off x="990600" y="5029200"/>
            <a:ext cx="1287463" cy="246062"/>
          </a:xfrm>
          <a:prstGeom prst="rect">
            <a:avLst/>
          </a:prstGeom>
          <a:noFill/>
          <a:ln w="9525">
            <a:noFill/>
            <a:miter lim="800000"/>
            <a:headEnd/>
            <a:tailEnd/>
          </a:ln>
        </p:spPr>
        <p:txBody>
          <a:bodyPr>
            <a:spAutoFit/>
          </a:bodyPr>
          <a:lstStyle/>
          <a:p>
            <a:r>
              <a:rPr lang="en-US" sz="1000" b="1" dirty="0"/>
              <a:t>HEADQUARTERS</a:t>
            </a:r>
          </a:p>
        </p:txBody>
      </p:sp>
      <p:sp>
        <p:nvSpPr>
          <p:cNvPr id="17442" name="TextBox 85"/>
          <p:cNvSpPr txBox="1">
            <a:spLocks noChangeArrowheads="1"/>
          </p:cNvSpPr>
          <p:nvPr/>
        </p:nvSpPr>
        <p:spPr bwMode="auto">
          <a:xfrm>
            <a:off x="2065338" y="4572000"/>
            <a:ext cx="1287462" cy="215900"/>
          </a:xfrm>
          <a:prstGeom prst="rect">
            <a:avLst/>
          </a:prstGeom>
          <a:noFill/>
          <a:ln w="9525">
            <a:noFill/>
            <a:miter lim="800000"/>
            <a:headEnd/>
            <a:tailEnd/>
          </a:ln>
        </p:spPr>
        <p:txBody>
          <a:bodyPr>
            <a:spAutoFit/>
          </a:bodyPr>
          <a:lstStyle/>
          <a:p>
            <a:r>
              <a:rPr lang="en-US" sz="800"/>
              <a:t>EL PASO</a:t>
            </a:r>
          </a:p>
        </p:txBody>
      </p:sp>
      <p:sp>
        <p:nvSpPr>
          <p:cNvPr id="87" name="Flowchart: Extract 86"/>
          <p:cNvSpPr/>
          <p:nvPr/>
        </p:nvSpPr>
        <p:spPr>
          <a:xfrm>
            <a:off x="1857375" y="4168775"/>
            <a:ext cx="128588" cy="141288"/>
          </a:xfrm>
          <a:prstGeom prst="flowChartExtra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Flowchart: Extract 87"/>
          <p:cNvSpPr/>
          <p:nvPr/>
        </p:nvSpPr>
        <p:spPr>
          <a:xfrm>
            <a:off x="2952750" y="3462338"/>
            <a:ext cx="128588" cy="141287"/>
          </a:xfrm>
          <a:prstGeom prst="flowChartExtra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45" name="TextBox 88"/>
          <p:cNvSpPr txBox="1">
            <a:spLocks noChangeArrowheads="1"/>
          </p:cNvSpPr>
          <p:nvPr/>
        </p:nvSpPr>
        <p:spPr bwMode="auto">
          <a:xfrm>
            <a:off x="1970088" y="3084513"/>
            <a:ext cx="1287462" cy="215900"/>
          </a:xfrm>
          <a:prstGeom prst="rect">
            <a:avLst/>
          </a:prstGeom>
          <a:noFill/>
          <a:ln w="9525">
            <a:noFill/>
            <a:miter lim="800000"/>
            <a:headEnd/>
            <a:tailEnd/>
          </a:ln>
        </p:spPr>
        <p:txBody>
          <a:bodyPr>
            <a:spAutoFit/>
          </a:bodyPr>
          <a:lstStyle/>
          <a:p>
            <a:r>
              <a:rPr lang="en-US" sz="800"/>
              <a:t>KIRTLAND AFB</a:t>
            </a:r>
          </a:p>
        </p:txBody>
      </p:sp>
      <p:sp>
        <p:nvSpPr>
          <p:cNvPr id="90" name="Trapezoid 89"/>
          <p:cNvSpPr/>
          <p:nvPr/>
        </p:nvSpPr>
        <p:spPr>
          <a:xfrm>
            <a:off x="914400" y="5334000"/>
            <a:ext cx="96838" cy="141288"/>
          </a:xfrm>
          <a:prstGeom prst="trapezoid">
            <a:avLst/>
          </a:prstGeom>
          <a:solidFill>
            <a:schemeClr val="accent3">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47" name="TextBox 90"/>
          <p:cNvSpPr txBox="1">
            <a:spLocks noChangeArrowheads="1"/>
          </p:cNvSpPr>
          <p:nvPr/>
        </p:nvSpPr>
        <p:spPr bwMode="auto">
          <a:xfrm>
            <a:off x="990600" y="5257800"/>
            <a:ext cx="2127250" cy="246221"/>
          </a:xfrm>
          <a:prstGeom prst="rect">
            <a:avLst/>
          </a:prstGeom>
          <a:noFill/>
          <a:ln w="9525">
            <a:noFill/>
            <a:miter lim="800000"/>
            <a:headEnd/>
            <a:tailEnd/>
          </a:ln>
        </p:spPr>
        <p:txBody>
          <a:bodyPr wrap="square">
            <a:spAutoFit/>
          </a:bodyPr>
          <a:lstStyle/>
          <a:p>
            <a:r>
              <a:rPr lang="en-US" sz="1000" b="1" dirty="0" smtClean="0"/>
              <a:t>REGULATORY FIELD OFFICE</a:t>
            </a:r>
            <a:endParaRPr lang="en-US" sz="1000" b="1" dirty="0"/>
          </a:p>
        </p:txBody>
      </p:sp>
      <p:sp>
        <p:nvSpPr>
          <p:cNvPr id="17448" name="TextBox 91"/>
          <p:cNvSpPr txBox="1">
            <a:spLocks noChangeArrowheads="1"/>
          </p:cNvSpPr>
          <p:nvPr/>
        </p:nvSpPr>
        <p:spPr bwMode="auto">
          <a:xfrm>
            <a:off x="1004888" y="5894388"/>
            <a:ext cx="2092325" cy="246062"/>
          </a:xfrm>
          <a:prstGeom prst="rect">
            <a:avLst/>
          </a:prstGeom>
          <a:noFill/>
          <a:ln w="9525">
            <a:noFill/>
            <a:miter lim="800000"/>
            <a:headEnd/>
            <a:tailEnd/>
          </a:ln>
        </p:spPr>
        <p:txBody>
          <a:bodyPr>
            <a:spAutoFit/>
          </a:bodyPr>
          <a:lstStyle/>
          <a:p>
            <a:r>
              <a:rPr lang="en-US" sz="1000" b="1"/>
              <a:t>FUTURE PROJECT OFFICE </a:t>
            </a:r>
          </a:p>
        </p:txBody>
      </p:sp>
      <p:sp>
        <p:nvSpPr>
          <p:cNvPr id="93" name="Flowchart: Extract 92"/>
          <p:cNvSpPr/>
          <p:nvPr/>
        </p:nvSpPr>
        <p:spPr>
          <a:xfrm>
            <a:off x="900113" y="5921375"/>
            <a:ext cx="128587" cy="139700"/>
          </a:xfrm>
          <a:prstGeom prst="flowChartExtract">
            <a:avLst/>
          </a:prstGeom>
          <a:solidFill>
            <a:srgbClr val="FFC00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4" name="Flowchart: Extract 93"/>
          <p:cNvSpPr/>
          <p:nvPr/>
        </p:nvSpPr>
        <p:spPr>
          <a:xfrm>
            <a:off x="1922463" y="2422525"/>
            <a:ext cx="128587" cy="141288"/>
          </a:xfrm>
          <a:prstGeom prst="flowChartExtract">
            <a:avLst/>
          </a:prstGeom>
          <a:solidFill>
            <a:srgbClr val="FFC00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5" name="Trapezoid 94"/>
          <p:cNvSpPr/>
          <p:nvPr/>
        </p:nvSpPr>
        <p:spPr>
          <a:xfrm>
            <a:off x="2646363" y="1231900"/>
            <a:ext cx="96837" cy="139700"/>
          </a:xfrm>
          <a:prstGeom prst="trapezoid">
            <a:avLst/>
          </a:prstGeom>
          <a:solidFill>
            <a:schemeClr val="accent3">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Trapezoid 95"/>
          <p:cNvSpPr/>
          <p:nvPr/>
        </p:nvSpPr>
        <p:spPr>
          <a:xfrm>
            <a:off x="1246188" y="1771650"/>
            <a:ext cx="96837" cy="141288"/>
          </a:xfrm>
          <a:prstGeom prst="trapezoid">
            <a:avLst/>
          </a:prstGeom>
          <a:solidFill>
            <a:schemeClr val="accent3">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53" name="TextBox 96"/>
          <p:cNvSpPr txBox="1">
            <a:spLocks noChangeArrowheads="1"/>
          </p:cNvSpPr>
          <p:nvPr/>
        </p:nvSpPr>
        <p:spPr bwMode="auto">
          <a:xfrm>
            <a:off x="2722563" y="1193800"/>
            <a:ext cx="1287462" cy="215900"/>
          </a:xfrm>
          <a:prstGeom prst="rect">
            <a:avLst/>
          </a:prstGeom>
          <a:noFill/>
          <a:ln w="9525">
            <a:noFill/>
            <a:miter lim="800000"/>
            <a:headEnd/>
            <a:tailEnd/>
          </a:ln>
        </p:spPr>
        <p:txBody>
          <a:bodyPr>
            <a:spAutoFit/>
          </a:bodyPr>
          <a:lstStyle/>
          <a:p>
            <a:r>
              <a:rPr lang="en-US" sz="800"/>
              <a:t>Pueblo</a:t>
            </a:r>
          </a:p>
        </p:txBody>
      </p:sp>
      <p:sp>
        <p:nvSpPr>
          <p:cNvPr id="17454" name="TextBox 97"/>
          <p:cNvSpPr txBox="1">
            <a:spLocks noChangeArrowheads="1"/>
          </p:cNvSpPr>
          <p:nvPr/>
        </p:nvSpPr>
        <p:spPr bwMode="auto">
          <a:xfrm>
            <a:off x="1277938" y="1744663"/>
            <a:ext cx="1287462" cy="215900"/>
          </a:xfrm>
          <a:prstGeom prst="rect">
            <a:avLst/>
          </a:prstGeom>
          <a:noFill/>
          <a:ln w="9525">
            <a:noFill/>
            <a:miter lim="800000"/>
            <a:headEnd/>
            <a:tailEnd/>
          </a:ln>
        </p:spPr>
        <p:txBody>
          <a:bodyPr>
            <a:spAutoFit/>
          </a:bodyPr>
          <a:lstStyle/>
          <a:p>
            <a:r>
              <a:rPr lang="en-US" sz="800"/>
              <a:t>Durango</a:t>
            </a:r>
          </a:p>
        </p:txBody>
      </p:sp>
      <p:sp>
        <p:nvSpPr>
          <p:cNvPr id="99" name="Trapezoid 98"/>
          <p:cNvSpPr/>
          <p:nvPr/>
        </p:nvSpPr>
        <p:spPr>
          <a:xfrm>
            <a:off x="1816100" y="4352925"/>
            <a:ext cx="96838" cy="141288"/>
          </a:xfrm>
          <a:prstGeom prst="trapezoid">
            <a:avLst/>
          </a:prstGeom>
          <a:solidFill>
            <a:schemeClr val="accent3">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56" name="TextBox 99"/>
          <p:cNvSpPr txBox="1">
            <a:spLocks noChangeArrowheads="1"/>
          </p:cNvSpPr>
          <p:nvPr/>
        </p:nvSpPr>
        <p:spPr bwMode="auto">
          <a:xfrm>
            <a:off x="1912938" y="4325938"/>
            <a:ext cx="1287462" cy="215900"/>
          </a:xfrm>
          <a:prstGeom prst="rect">
            <a:avLst/>
          </a:prstGeom>
          <a:noFill/>
          <a:ln w="9525">
            <a:noFill/>
            <a:miter lim="800000"/>
            <a:headEnd/>
            <a:tailEnd/>
          </a:ln>
        </p:spPr>
        <p:txBody>
          <a:bodyPr>
            <a:spAutoFit/>
          </a:bodyPr>
          <a:lstStyle/>
          <a:p>
            <a:r>
              <a:rPr lang="en-US" sz="800"/>
              <a:t>LAS CRUCES</a:t>
            </a:r>
          </a:p>
        </p:txBody>
      </p:sp>
      <p:sp>
        <p:nvSpPr>
          <p:cNvPr id="17457" name="TextBox 52"/>
          <p:cNvSpPr txBox="1">
            <a:spLocks noChangeArrowheads="1"/>
          </p:cNvSpPr>
          <p:nvPr/>
        </p:nvSpPr>
        <p:spPr bwMode="auto">
          <a:xfrm>
            <a:off x="2187575" y="3429000"/>
            <a:ext cx="1287463" cy="215900"/>
          </a:xfrm>
          <a:prstGeom prst="rect">
            <a:avLst/>
          </a:prstGeom>
          <a:noFill/>
          <a:ln w="9525">
            <a:noFill/>
            <a:miter lim="800000"/>
            <a:headEnd/>
            <a:tailEnd/>
          </a:ln>
        </p:spPr>
        <p:txBody>
          <a:bodyPr>
            <a:spAutoFit/>
          </a:bodyPr>
          <a:lstStyle/>
          <a:p>
            <a:r>
              <a:rPr lang="en-US" sz="800"/>
              <a:t>CANNON AFB</a:t>
            </a:r>
          </a:p>
        </p:txBody>
      </p:sp>
      <p:sp>
        <p:nvSpPr>
          <p:cNvPr id="50" name="Slide Number Placeholder 4"/>
          <p:cNvSpPr>
            <a:spLocks noGrp="1"/>
          </p:cNvSpPr>
          <p:nvPr>
            <p:ph type="sldNum" sz="quarter" idx="10"/>
          </p:nvPr>
        </p:nvSpPr>
        <p:spPr>
          <a:prstGeom prst="rect">
            <a:avLst/>
          </a:prstGeom>
        </p:spPr>
        <p:txBody>
          <a:bodyPr/>
          <a:lstStyle/>
          <a:p>
            <a:pPr>
              <a:defRPr/>
            </a:pPr>
            <a:fld id="{993D8F73-BC1A-401D-94BD-4365BD5A3F0C}" type="slidenum">
              <a:rPr lang="en-US" smtClean="0">
                <a:latin typeface="Arial" pitchFamily="34" charset="0"/>
              </a:rPr>
              <a:pPr>
                <a:defRPr/>
              </a:pPr>
              <a:t>6</a:t>
            </a:fld>
            <a:endParaRPr lang="en-US" dirty="0" smtClean="0">
              <a:latin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3"/>
          <p:cNvSpPr>
            <a:spLocks noChangeArrowheads="1"/>
          </p:cNvSpPr>
          <p:nvPr/>
        </p:nvSpPr>
        <p:spPr bwMode="auto">
          <a:xfrm>
            <a:off x="0" y="-1588"/>
            <a:ext cx="9144000" cy="720726"/>
          </a:xfrm>
          <a:prstGeom prst="rect">
            <a:avLst/>
          </a:prstGeom>
          <a:noFill/>
          <a:ln w="9525">
            <a:noFill/>
            <a:miter lim="800000"/>
            <a:headEnd/>
            <a:tailEnd/>
          </a:ln>
        </p:spPr>
        <p:txBody>
          <a:bodyPr lIns="92075" tIns="46038" rIns="92075" bIns="46038"/>
          <a:lstStyle/>
          <a:p>
            <a:pPr marL="342900" indent="-342900" algn="ctr" eaLnBrk="0" hangingPunct="0">
              <a:spcBef>
                <a:spcPct val="20000"/>
              </a:spcBef>
              <a:defRPr/>
            </a:pPr>
            <a:r>
              <a:rPr lang="en-US" sz="4000" b="1" dirty="0">
                <a:solidFill>
                  <a:srgbClr val="000000"/>
                </a:solidFill>
                <a:latin typeface="Arial" charset="0"/>
                <a:cs typeface="Arial" charset="0"/>
              </a:rPr>
              <a:t>SPA </a:t>
            </a:r>
            <a:r>
              <a:rPr lang="en-US" sz="4000" b="1" dirty="0" smtClean="0">
                <a:solidFill>
                  <a:srgbClr val="000000"/>
                </a:solidFill>
                <a:latin typeface="Arial" charset="0"/>
                <a:cs typeface="Arial" charset="0"/>
              </a:rPr>
              <a:t>Structure</a:t>
            </a:r>
            <a:endParaRPr lang="en-US" sz="4000" b="1" dirty="0">
              <a:solidFill>
                <a:srgbClr val="000000"/>
              </a:solidFill>
              <a:latin typeface="Arial" charset="0"/>
              <a:cs typeface="Arial" charset="0"/>
            </a:endParaRPr>
          </a:p>
        </p:txBody>
      </p:sp>
      <p:grpSp>
        <p:nvGrpSpPr>
          <p:cNvPr id="10243" name="Group 78"/>
          <p:cNvGrpSpPr>
            <a:grpSpLocks/>
          </p:cNvGrpSpPr>
          <p:nvPr/>
        </p:nvGrpSpPr>
        <p:grpSpPr bwMode="auto">
          <a:xfrm>
            <a:off x="771525" y="823913"/>
            <a:ext cx="7458075" cy="5343525"/>
            <a:chOff x="-600075" y="304800"/>
            <a:chExt cx="7458075" cy="5343526"/>
          </a:xfrm>
        </p:grpSpPr>
        <p:grpSp>
          <p:nvGrpSpPr>
            <p:cNvPr id="10245" name="Group 72"/>
            <p:cNvGrpSpPr>
              <a:grpSpLocks/>
            </p:cNvGrpSpPr>
            <p:nvPr/>
          </p:nvGrpSpPr>
          <p:grpSpPr bwMode="auto">
            <a:xfrm>
              <a:off x="-600075" y="304800"/>
              <a:ext cx="7458075" cy="5343526"/>
              <a:chOff x="709613" y="990600"/>
              <a:chExt cx="7458075" cy="5343526"/>
            </a:xfrm>
          </p:grpSpPr>
          <p:sp>
            <p:nvSpPr>
              <p:cNvPr id="97" name="Rectangle 96"/>
              <p:cNvSpPr/>
              <p:nvPr/>
            </p:nvSpPr>
            <p:spPr bwMode="auto">
              <a:xfrm>
                <a:off x="6338888" y="5257801"/>
                <a:ext cx="1390650" cy="285750"/>
              </a:xfrm>
              <a:prstGeom prst="rect">
                <a:avLst/>
              </a:prstGeom>
              <a:solidFill>
                <a:srgbClr val="FFFF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sp>
            <p:nvSpPr>
              <p:cNvPr id="10248" name="AutoShape 5"/>
              <p:cNvSpPr>
                <a:spLocks noChangeAspect="1" noChangeArrowheads="1"/>
              </p:cNvSpPr>
              <p:nvPr/>
            </p:nvSpPr>
            <p:spPr bwMode="auto">
              <a:xfrm flipV="1">
                <a:off x="3381375" y="990600"/>
                <a:ext cx="2105025" cy="403225"/>
              </a:xfrm>
              <a:prstGeom prst="roundRect">
                <a:avLst>
                  <a:gd name="adj" fmla="val 0"/>
                </a:avLst>
              </a:prstGeom>
              <a:solidFill>
                <a:srgbClr val="C00000">
                  <a:alpha val="50195"/>
                </a:srgbClr>
              </a:solidFill>
              <a:ln w="28575">
                <a:solidFill>
                  <a:srgbClr val="000000"/>
                </a:solidFill>
                <a:round/>
                <a:headEnd/>
                <a:tailEnd/>
              </a:ln>
            </p:spPr>
            <p:txBody>
              <a:bodyPr lIns="0" tIns="0" rIns="0" bIns="0"/>
              <a:lstStyle/>
              <a:p>
                <a:endParaRPr lang="en-US" sz="1000" b="1">
                  <a:solidFill>
                    <a:srgbClr val="000000"/>
                  </a:solidFill>
                  <a:latin typeface="Times New Roman" pitchFamily="18" charset="0"/>
                  <a:cs typeface="Times New Roman" pitchFamily="18" charset="0"/>
                </a:endParaRPr>
              </a:p>
            </p:txBody>
          </p:sp>
          <p:sp>
            <p:nvSpPr>
              <p:cNvPr id="10249" name="Text Box 15"/>
              <p:cNvSpPr txBox="1">
                <a:spLocks noChangeAspect="1" noChangeArrowheads="1"/>
              </p:cNvSpPr>
              <p:nvPr/>
            </p:nvSpPr>
            <p:spPr bwMode="auto">
              <a:xfrm>
                <a:off x="4387850" y="2747963"/>
                <a:ext cx="1497013" cy="109537"/>
              </a:xfrm>
              <a:prstGeom prst="rect">
                <a:avLst/>
              </a:prstGeom>
              <a:noFill/>
              <a:ln w="9525">
                <a:noFill/>
                <a:miter lim="800000"/>
                <a:headEnd/>
                <a:tailEnd/>
              </a:ln>
            </p:spPr>
            <p:txBody>
              <a:bodyPr lIns="0" tIns="0" rIns="0" bIns="0"/>
              <a:lstStyle/>
              <a:p>
                <a:pPr defTabSz="446088" eaLnBrk="0" hangingPunct="0">
                  <a:buClr>
                    <a:srgbClr val="0080FF"/>
                  </a:buClr>
                  <a:buSzPct val="90000"/>
                  <a:buFont typeface="Monotype Sorts"/>
                  <a:buNone/>
                </a:pPr>
                <a:endParaRPr lang="en-US" sz="1000" b="1">
                  <a:solidFill>
                    <a:srgbClr val="000000"/>
                  </a:solidFill>
                  <a:latin typeface="Times New Roman" pitchFamily="18" charset="0"/>
                  <a:cs typeface="Times New Roman" pitchFamily="18" charset="0"/>
                </a:endParaRPr>
              </a:p>
            </p:txBody>
          </p:sp>
          <p:sp>
            <p:nvSpPr>
              <p:cNvPr id="10250" name="Line 81"/>
              <p:cNvSpPr>
                <a:spLocks noChangeAspect="1" noChangeShapeType="1"/>
              </p:cNvSpPr>
              <p:nvPr/>
            </p:nvSpPr>
            <p:spPr bwMode="auto">
              <a:xfrm>
                <a:off x="4405313" y="1400175"/>
                <a:ext cx="0" cy="312738"/>
              </a:xfrm>
              <a:prstGeom prst="line">
                <a:avLst/>
              </a:prstGeom>
              <a:noFill/>
              <a:ln w="25400">
                <a:solidFill>
                  <a:srgbClr val="000000"/>
                </a:solidFill>
                <a:round/>
                <a:headEnd/>
                <a:tailEnd/>
              </a:ln>
            </p:spPr>
            <p:txBody>
              <a:bodyPr wrap="none" anchor="ctr"/>
              <a:lstStyle/>
              <a:p>
                <a:endParaRPr lang="en-US"/>
              </a:p>
            </p:txBody>
          </p:sp>
          <p:sp>
            <p:nvSpPr>
              <p:cNvPr id="60" name="Rectangle 59"/>
              <p:cNvSpPr/>
              <p:nvPr/>
            </p:nvSpPr>
            <p:spPr>
              <a:xfrm>
                <a:off x="6762751" y="1844675"/>
                <a:ext cx="1390650" cy="431800"/>
              </a:xfrm>
              <a:prstGeom prst="rect">
                <a:avLst/>
              </a:prstGeom>
              <a:solidFill>
                <a:srgbClr val="C000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cxnSp>
            <p:nvCxnSpPr>
              <p:cNvPr id="78" name="Straight Connector 77"/>
              <p:cNvCxnSpPr/>
              <p:nvPr/>
            </p:nvCxnSpPr>
            <p:spPr>
              <a:xfrm rot="16200000" flipV="1">
                <a:off x="1366838" y="1795463"/>
                <a:ext cx="161925"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flipH="1" flipV="1">
                <a:off x="3362326" y="1779587"/>
                <a:ext cx="13335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5410201" y="1781175"/>
                <a:ext cx="13335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bwMode="auto">
              <a:xfrm>
                <a:off x="6316663" y="4348163"/>
                <a:ext cx="1390650" cy="285750"/>
              </a:xfrm>
              <a:prstGeom prst="rect">
                <a:avLst/>
              </a:prstGeom>
              <a:solidFill>
                <a:srgbClr val="FFFF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800" b="1" dirty="0">
                  <a:solidFill>
                    <a:srgbClr val="000000"/>
                  </a:solidFill>
                  <a:latin typeface="Times New Roman" pitchFamily="18" charset="0"/>
                  <a:cs typeface="Times New Roman" pitchFamily="18" charset="0"/>
                </a:endParaRPr>
              </a:p>
            </p:txBody>
          </p:sp>
          <p:sp>
            <p:nvSpPr>
              <p:cNvPr id="75" name="Rectangle 74"/>
              <p:cNvSpPr/>
              <p:nvPr/>
            </p:nvSpPr>
            <p:spPr bwMode="auto">
              <a:xfrm>
                <a:off x="5811838" y="3805238"/>
                <a:ext cx="1390650" cy="438150"/>
              </a:xfrm>
              <a:prstGeom prst="rect">
                <a:avLst/>
              </a:prstGeom>
              <a:solidFill>
                <a:srgbClr val="FFFF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sp>
            <p:nvSpPr>
              <p:cNvPr id="10257" name="TextBox 73"/>
              <p:cNvSpPr txBox="1">
                <a:spLocks noChangeArrowheads="1"/>
              </p:cNvSpPr>
              <p:nvPr/>
            </p:nvSpPr>
            <p:spPr bwMode="auto">
              <a:xfrm>
                <a:off x="5854700" y="3838575"/>
                <a:ext cx="1381125" cy="400110"/>
              </a:xfrm>
              <a:prstGeom prst="rect">
                <a:avLst/>
              </a:prstGeom>
              <a:noFill/>
              <a:ln w="9525">
                <a:noFill/>
                <a:miter lim="800000"/>
                <a:headEnd/>
                <a:tailEnd/>
              </a:ln>
            </p:spPr>
            <p:txBody>
              <a:bodyPr>
                <a:spAutoFit/>
              </a:bodyPr>
              <a:lstStyle/>
              <a:p>
                <a:pPr algn="ctr"/>
                <a:r>
                  <a:rPr lang="en-US" sz="1000" b="1">
                    <a:solidFill>
                      <a:srgbClr val="000000"/>
                    </a:solidFill>
                    <a:latin typeface="Times New Roman" pitchFamily="18" charset="0"/>
                    <a:cs typeface="Times New Roman" pitchFamily="18" charset="0"/>
                  </a:rPr>
                  <a:t>NATIONAL </a:t>
                </a:r>
              </a:p>
              <a:p>
                <a:pPr algn="ctr"/>
                <a:r>
                  <a:rPr lang="en-US" sz="1000" b="1">
                    <a:solidFill>
                      <a:srgbClr val="000000"/>
                    </a:solidFill>
                    <a:latin typeface="Times New Roman" pitchFamily="18" charset="0"/>
                    <a:cs typeface="Times New Roman" pitchFamily="18" charset="0"/>
                  </a:rPr>
                  <a:t>ORGANIZATIONS</a:t>
                </a:r>
              </a:p>
            </p:txBody>
          </p:sp>
          <p:cxnSp>
            <p:nvCxnSpPr>
              <p:cNvPr id="84" name="Straight Connector 83"/>
              <p:cNvCxnSpPr/>
              <p:nvPr/>
            </p:nvCxnSpPr>
            <p:spPr bwMode="auto">
              <a:xfrm rot="16200000" flipV="1">
                <a:off x="4970463" y="5213351"/>
                <a:ext cx="1938337" cy="793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auto">
              <a:xfrm>
                <a:off x="6338888" y="4800601"/>
                <a:ext cx="1390650" cy="285750"/>
              </a:xfrm>
              <a:prstGeom prst="rect">
                <a:avLst/>
              </a:prstGeom>
              <a:solidFill>
                <a:srgbClr val="FFFF00">
                  <a:alpha val="50000"/>
                </a:srgbClr>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sz="1000" dirty="0">
                  <a:solidFill>
                    <a:srgbClr val="000000"/>
                  </a:solidFill>
                  <a:latin typeface="Times New Roman" pitchFamily="18" charset="0"/>
                  <a:cs typeface="Times New Roman" pitchFamily="18" charset="0"/>
                </a:endParaRPr>
              </a:p>
            </p:txBody>
          </p:sp>
          <p:sp>
            <p:nvSpPr>
              <p:cNvPr id="98" name="Rectangle 97"/>
              <p:cNvSpPr/>
              <p:nvPr/>
            </p:nvSpPr>
            <p:spPr bwMode="auto">
              <a:xfrm>
                <a:off x="6326188" y="5634038"/>
                <a:ext cx="1390650" cy="285750"/>
              </a:xfrm>
              <a:prstGeom prst="rect">
                <a:avLst/>
              </a:prstGeom>
              <a:solidFill>
                <a:srgbClr val="FFFF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cxnSp>
            <p:nvCxnSpPr>
              <p:cNvPr id="118" name="Straight Connector 117"/>
              <p:cNvCxnSpPr/>
              <p:nvPr/>
            </p:nvCxnSpPr>
            <p:spPr bwMode="auto">
              <a:xfrm flipV="1">
                <a:off x="5935663" y="5834063"/>
                <a:ext cx="390525"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endCxn id="10266" idx="1"/>
              </p:cNvCxnSpPr>
              <p:nvPr/>
            </p:nvCxnSpPr>
            <p:spPr bwMode="auto">
              <a:xfrm flipV="1">
                <a:off x="5935663" y="5408613"/>
                <a:ext cx="400050" cy="1587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bwMode="auto">
              <a:xfrm flipV="1">
                <a:off x="5945188" y="4948238"/>
                <a:ext cx="371475"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auto">
              <a:xfrm flipV="1">
                <a:off x="5945188" y="4500563"/>
                <a:ext cx="38100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265" name="TextBox 136"/>
              <p:cNvSpPr txBox="1">
                <a:spLocks noChangeArrowheads="1"/>
              </p:cNvSpPr>
              <p:nvPr/>
            </p:nvSpPr>
            <p:spPr bwMode="auto">
              <a:xfrm>
                <a:off x="6307138" y="4373563"/>
                <a:ext cx="1400175" cy="246062"/>
              </a:xfrm>
              <a:prstGeom prst="rect">
                <a:avLst/>
              </a:prstGeom>
              <a:noFill/>
              <a:ln w="9525">
                <a:noFill/>
                <a:miter lim="800000"/>
                <a:headEnd/>
                <a:tailEnd/>
              </a:ln>
            </p:spPr>
            <p:txBody>
              <a:bodyPr>
                <a:spAutoFit/>
              </a:bodyPr>
              <a:lstStyle/>
              <a:p>
                <a:pPr algn="ctr"/>
                <a:r>
                  <a:rPr lang="en-US" sz="1000" b="1">
                    <a:solidFill>
                      <a:srgbClr val="000000"/>
                    </a:solidFill>
                    <a:latin typeface="Times New Roman" pitchFamily="18" charset="0"/>
                    <a:cs typeface="Times New Roman" pitchFamily="18" charset="0"/>
                  </a:rPr>
                  <a:t>ULA</a:t>
                </a:r>
              </a:p>
            </p:txBody>
          </p:sp>
          <p:sp>
            <p:nvSpPr>
              <p:cNvPr id="10266" name="TextBox 138"/>
              <p:cNvSpPr txBox="1">
                <a:spLocks noChangeArrowheads="1"/>
              </p:cNvSpPr>
              <p:nvPr/>
            </p:nvSpPr>
            <p:spPr bwMode="auto">
              <a:xfrm>
                <a:off x="6335713" y="5300663"/>
                <a:ext cx="1371600" cy="215444"/>
              </a:xfrm>
              <a:prstGeom prst="rect">
                <a:avLst/>
              </a:prstGeom>
              <a:noFill/>
              <a:ln w="9525">
                <a:noFill/>
                <a:miter lim="800000"/>
                <a:headEnd/>
                <a:tailEnd/>
              </a:ln>
            </p:spPr>
            <p:txBody>
              <a:bodyPr>
                <a:spAutoFit/>
              </a:bodyPr>
              <a:lstStyle/>
              <a:p>
                <a:pPr algn="ctr"/>
                <a:r>
                  <a:rPr lang="en-US" sz="800" b="1">
                    <a:solidFill>
                      <a:srgbClr val="000000"/>
                    </a:solidFill>
                    <a:latin typeface="Times New Roman" pitchFamily="18" charset="0"/>
                    <a:cs typeface="Times New Roman" pitchFamily="18" charset="0"/>
                  </a:rPr>
                  <a:t>ACE-IT</a:t>
                </a:r>
              </a:p>
            </p:txBody>
          </p:sp>
          <p:sp>
            <p:nvSpPr>
              <p:cNvPr id="10267" name="TextBox 139"/>
              <p:cNvSpPr txBox="1">
                <a:spLocks noChangeArrowheads="1"/>
              </p:cNvSpPr>
              <p:nvPr/>
            </p:nvSpPr>
            <p:spPr bwMode="auto">
              <a:xfrm>
                <a:off x="6219825" y="5672138"/>
                <a:ext cx="1628775" cy="215444"/>
              </a:xfrm>
              <a:prstGeom prst="rect">
                <a:avLst/>
              </a:prstGeom>
              <a:noFill/>
              <a:ln w="9525">
                <a:noFill/>
                <a:miter lim="800000"/>
                <a:headEnd/>
                <a:tailEnd/>
              </a:ln>
            </p:spPr>
            <p:txBody>
              <a:bodyPr>
                <a:spAutoFit/>
              </a:bodyPr>
              <a:lstStyle/>
              <a:p>
                <a:pPr algn="ctr"/>
                <a:r>
                  <a:rPr lang="en-US" sz="800" b="1">
                    <a:solidFill>
                      <a:srgbClr val="000000"/>
                    </a:solidFill>
                    <a:latin typeface="Times New Roman" pitchFamily="18" charset="0"/>
                    <a:cs typeface="Times New Roman" pitchFamily="18" charset="0"/>
                  </a:rPr>
                  <a:t>OFFICE OF COUNSEL</a:t>
                </a:r>
              </a:p>
            </p:txBody>
          </p:sp>
          <p:sp>
            <p:nvSpPr>
              <p:cNvPr id="10268" name="TextBox 143"/>
              <p:cNvSpPr txBox="1">
                <a:spLocks noChangeArrowheads="1"/>
              </p:cNvSpPr>
              <p:nvPr/>
            </p:nvSpPr>
            <p:spPr bwMode="auto">
              <a:xfrm>
                <a:off x="3467100" y="1028700"/>
                <a:ext cx="2628900" cy="307975"/>
              </a:xfrm>
              <a:prstGeom prst="rect">
                <a:avLst/>
              </a:prstGeom>
              <a:noFill/>
              <a:ln w="9525">
                <a:noFill/>
                <a:miter lim="800000"/>
                <a:headEnd/>
                <a:tailEnd/>
              </a:ln>
            </p:spPr>
            <p:txBody>
              <a:bodyPr>
                <a:spAutoFit/>
              </a:bodyPr>
              <a:lstStyle/>
              <a:p>
                <a:r>
                  <a:rPr lang="en-US" sz="1400" b="1" dirty="0">
                    <a:solidFill>
                      <a:srgbClr val="000000"/>
                    </a:solidFill>
                    <a:latin typeface="Times New Roman" pitchFamily="18" charset="0"/>
                    <a:cs typeface="Times New Roman" pitchFamily="18" charset="0"/>
                  </a:rPr>
                  <a:t>EXECUTIVE OFFICE</a:t>
                </a:r>
              </a:p>
            </p:txBody>
          </p:sp>
          <p:sp>
            <p:nvSpPr>
              <p:cNvPr id="10269" name="Text Box 220"/>
              <p:cNvSpPr txBox="1">
                <a:spLocks noChangeArrowheads="1"/>
              </p:cNvSpPr>
              <p:nvPr/>
            </p:nvSpPr>
            <p:spPr bwMode="auto">
              <a:xfrm>
                <a:off x="6719888" y="2006599"/>
                <a:ext cx="1447800" cy="293688"/>
              </a:xfrm>
              <a:prstGeom prst="rect">
                <a:avLst/>
              </a:prstGeom>
              <a:noFill/>
              <a:ln w="9525">
                <a:noFill/>
                <a:miter lim="800000"/>
                <a:headEnd/>
                <a:tailEnd/>
              </a:ln>
            </p:spPr>
            <p:txBody>
              <a:bodyPr lIns="0" tIns="0" rIns="0" bIns="0"/>
              <a:lstStyle/>
              <a:p>
                <a:pPr algn="ctr" defTabSz="446088" eaLnBrk="0" hangingPunct="0">
                  <a:buClr>
                    <a:srgbClr val="000080"/>
                  </a:buClr>
                  <a:buSzPct val="90000"/>
                  <a:buFont typeface="Monotype Sorts"/>
                  <a:buNone/>
                </a:pPr>
                <a:r>
                  <a:rPr lang="en-US" sz="1000" b="1">
                    <a:solidFill>
                      <a:srgbClr val="000000"/>
                    </a:solidFill>
                    <a:latin typeface="Times New Roman" pitchFamily="18" charset="0"/>
                    <a:cs typeface="Times New Roman" pitchFamily="18" charset="0"/>
                  </a:rPr>
                  <a:t>REGULATORY</a:t>
                </a:r>
              </a:p>
            </p:txBody>
          </p:sp>
          <p:grpSp>
            <p:nvGrpSpPr>
              <p:cNvPr id="10270" name="Group 91"/>
              <p:cNvGrpSpPr>
                <a:grpSpLocks/>
              </p:cNvGrpSpPr>
              <p:nvPr/>
            </p:nvGrpSpPr>
            <p:grpSpPr bwMode="auto">
              <a:xfrm>
                <a:off x="881063" y="3941763"/>
                <a:ext cx="3133750" cy="1952625"/>
                <a:chOff x="2505075" y="3274127"/>
                <a:chExt cx="3133725" cy="1952626"/>
              </a:xfrm>
            </p:grpSpPr>
            <p:sp>
              <p:nvSpPr>
                <p:cNvPr id="136" name="Rectangle 135"/>
                <p:cNvSpPr/>
                <p:nvPr/>
              </p:nvSpPr>
              <p:spPr>
                <a:xfrm>
                  <a:off x="2571749" y="4941003"/>
                  <a:ext cx="1390639" cy="285750"/>
                </a:xfrm>
                <a:prstGeom prst="rect">
                  <a:avLst/>
                </a:prstGeom>
                <a:solidFill>
                  <a:srgbClr val="C000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sp>
              <p:nvSpPr>
                <p:cNvPr id="72" name="Rectangle 71"/>
                <p:cNvSpPr/>
                <p:nvPr/>
              </p:nvSpPr>
              <p:spPr>
                <a:xfrm>
                  <a:off x="2573337" y="3718627"/>
                  <a:ext cx="1390639" cy="396875"/>
                </a:xfrm>
                <a:prstGeom prst="rect">
                  <a:avLst/>
                </a:prstGeom>
                <a:solidFill>
                  <a:srgbClr val="C000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sp>
              <p:nvSpPr>
                <p:cNvPr id="66" name="Rectangle 65"/>
                <p:cNvSpPr/>
                <p:nvPr/>
              </p:nvSpPr>
              <p:spPr>
                <a:xfrm>
                  <a:off x="4219561" y="4533016"/>
                  <a:ext cx="1390639" cy="285750"/>
                </a:xfrm>
                <a:prstGeom prst="rect">
                  <a:avLst/>
                </a:prstGeom>
                <a:solidFill>
                  <a:srgbClr val="C000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sp>
              <p:nvSpPr>
                <p:cNvPr id="68" name="Rectangle 67"/>
                <p:cNvSpPr/>
                <p:nvPr/>
              </p:nvSpPr>
              <p:spPr>
                <a:xfrm>
                  <a:off x="3686166" y="3274127"/>
                  <a:ext cx="800094" cy="314325"/>
                </a:xfrm>
                <a:prstGeom prst="rect">
                  <a:avLst/>
                </a:prstGeom>
                <a:solidFill>
                  <a:srgbClr val="C000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sp>
              <p:nvSpPr>
                <p:cNvPr id="69" name="Rectangle 68"/>
                <p:cNvSpPr/>
                <p:nvPr/>
              </p:nvSpPr>
              <p:spPr>
                <a:xfrm>
                  <a:off x="2562225" y="4179002"/>
                  <a:ext cx="1390639" cy="285750"/>
                </a:xfrm>
                <a:prstGeom prst="rect">
                  <a:avLst/>
                </a:prstGeom>
                <a:solidFill>
                  <a:srgbClr val="C000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sp>
              <p:nvSpPr>
                <p:cNvPr id="70" name="Rectangle 69"/>
                <p:cNvSpPr/>
                <p:nvPr/>
              </p:nvSpPr>
              <p:spPr>
                <a:xfrm>
                  <a:off x="4210036" y="4174240"/>
                  <a:ext cx="1390639" cy="285750"/>
                </a:xfrm>
                <a:prstGeom prst="rect">
                  <a:avLst/>
                </a:prstGeom>
                <a:solidFill>
                  <a:srgbClr val="C000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cxnSp>
              <p:nvCxnSpPr>
                <p:cNvPr id="86" name="Straight Connector 85"/>
                <p:cNvCxnSpPr/>
                <p:nvPr/>
              </p:nvCxnSpPr>
              <p:spPr>
                <a:xfrm rot="5400000" flipH="1" flipV="1">
                  <a:off x="3567099" y="4583816"/>
                  <a:ext cx="1038226"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68" idx="2"/>
                </p:cNvCxnSpPr>
                <p:nvPr/>
              </p:nvCxnSpPr>
              <p:spPr>
                <a:xfrm rot="5400000" flipH="1" flipV="1">
                  <a:off x="3552812" y="4121852"/>
                  <a:ext cx="1066801"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4210036" y="3817052"/>
                  <a:ext cx="1390639" cy="285750"/>
                </a:xfrm>
                <a:prstGeom prst="rect">
                  <a:avLst/>
                </a:prstGeom>
                <a:solidFill>
                  <a:srgbClr val="C000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cxnSp>
              <p:nvCxnSpPr>
                <p:cNvPr id="107" name="Straight Connector 106"/>
                <p:cNvCxnSpPr/>
                <p:nvPr/>
              </p:nvCxnSpPr>
              <p:spPr>
                <a:xfrm flipV="1">
                  <a:off x="3962388" y="4702878"/>
                  <a:ext cx="238123"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952863" y="5093403"/>
                  <a:ext cx="133349"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2552700" y="4550478"/>
                  <a:ext cx="1390639" cy="285750"/>
                </a:xfrm>
                <a:prstGeom prst="rect">
                  <a:avLst/>
                </a:prstGeom>
                <a:solidFill>
                  <a:srgbClr val="C000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cxnSp>
              <p:nvCxnSpPr>
                <p:cNvPr id="127" name="Straight Connector 126"/>
                <p:cNvCxnSpPr/>
                <p:nvPr/>
              </p:nvCxnSpPr>
              <p:spPr>
                <a:xfrm>
                  <a:off x="3967151" y="4312353"/>
                  <a:ext cx="228598"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971913" y="3940877"/>
                  <a:ext cx="228598"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301" name="TextBox 128"/>
                <p:cNvSpPr txBox="1">
                  <a:spLocks noChangeArrowheads="1"/>
                </p:cNvSpPr>
                <p:nvPr/>
              </p:nvSpPr>
              <p:spPr bwMode="auto">
                <a:xfrm>
                  <a:off x="2590800" y="4979103"/>
                  <a:ext cx="1400175" cy="215444"/>
                </a:xfrm>
                <a:prstGeom prst="rect">
                  <a:avLst/>
                </a:prstGeom>
                <a:noFill/>
                <a:ln w="9525">
                  <a:noFill/>
                  <a:miter lim="800000"/>
                  <a:headEnd/>
                  <a:tailEnd/>
                </a:ln>
              </p:spPr>
              <p:txBody>
                <a:bodyPr>
                  <a:spAutoFit/>
                </a:bodyPr>
                <a:lstStyle/>
                <a:p>
                  <a:pPr algn="ctr"/>
                  <a:r>
                    <a:rPr lang="en-US" sz="800" b="1">
                      <a:solidFill>
                        <a:srgbClr val="000000"/>
                      </a:solidFill>
                      <a:latin typeface="Times New Roman" pitchFamily="18" charset="0"/>
                      <a:cs typeface="Times New Roman" pitchFamily="18" charset="0"/>
                    </a:rPr>
                    <a:t>RESOURCE MGMT</a:t>
                  </a:r>
                </a:p>
              </p:txBody>
            </p:sp>
            <p:sp>
              <p:nvSpPr>
                <p:cNvPr id="10302" name="TextBox 129"/>
                <p:cNvSpPr txBox="1">
                  <a:spLocks noChangeArrowheads="1"/>
                </p:cNvSpPr>
                <p:nvPr/>
              </p:nvSpPr>
              <p:spPr bwMode="auto">
                <a:xfrm>
                  <a:off x="4238625" y="4207125"/>
                  <a:ext cx="1400175" cy="215444"/>
                </a:xfrm>
                <a:prstGeom prst="rect">
                  <a:avLst/>
                </a:prstGeom>
                <a:noFill/>
                <a:ln w="9525">
                  <a:noFill/>
                  <a:miter lim="800000"/>
                  <a:headEnd/>
                  <a:tailEnd/>
                </a:ln>
              </p:spPr>
              <p:txBody>
                <a:bodyPr>
                  <a:spAutoFit/>
                </a:bodyPr>
                <a:lstStyle/>
                <a:p>
                  <a:pPr algn="ctr"/>
                  <a:r>
                    <a:rPr lang="en-US" sz="800" b="1">
                      <a:solidFill>
                        <a:srgbClr val="000000"/>
                      </a:solidFill>
                      <a:latin typeface="Times New Roman" pitchFamily="18" charset="0"/>
                      <a:cs typeface="Times New Roman" pitchFamily="18" charset="0"/>
                    </a:rPr>
                    <a:t>SAFETY</a:t>
                  </a:r>
                </a:p>
              </p:txBody>
            </p:sp>
            <p:sp>
              <p:nvSpPr>
                <p:cNvPr id="10303" name="TextBox 130"/>
                <p:cNvSpPr txBox="1">
                  <a:spLocks noChangeArrowheads="1"/>
                </p:cNvSpPr>
                <p:nvPr/>
              </p:nvSpPr>
              <p:spPr bwMode="auto">
                <a:xfrm>
                  <a:off x="2505075" y="3733800"/>
                  <a:ext cx="1457324" cy="338554"/>
                </a:xfrm>
                <a:prstGeom prst="rect">
                  <a:avLst/>
                </a:prstGeom>
                <a:noFill/>
                <a:ln w="9525">
                  <a:noFill/>
                  <a:miter lim="800000"/>
                  <a:headEnd/>
                  <a:tailEnd/>
                </a:ln>
              </p:spPr>
              <p:txBody>
                <a:bodyPr>
                  <a:spAutoFit/>
                </a:bodyPr>
                <a:lstStyle/>
                <a:p>
                  <a:pPr algn="ctr"/>
                  <a:r>
                    <a:rPr lang="en-US" sz="800" b="1">
                      <a:solidFill>
                        <a:srgbClr val="000000"/>
                      </a:solidFill>
                      <a:latin typeface="Times New Roman" pitchFamily="18" charset="0"/>
                      <a:cs typeface="Times New Roman" pitchFamily="18" charset="0"/>
                    </a:rPr>
                    <a:t>READINESS &amp; CONTINGENCY OPS</a:t>
                  </a:r>
                </a:p>
              </p:txBody>
            </p:sp>
            <p:sp>
              <p:nvSpPr>
                <p:cNvPr id="10304" name="TextBox 131"/>
                <p:cNvSpPr txBox="1">
                  <a:spLocks noChangeArrowheads="1"/>
                </p:cNvSpPr>
                <p:nvPr/>
              </p:nvSpPr>
              <p:spPr bwMode="auto">
                <a:xfrm>
                  <a:off x="2740388" y="4227081"/>
                  <a:ext cx="1042265" cy="215444"/>
                </a:xfrm>
                <a:prstGeom prst="rect">
                  <a:avLst/>
                </a:prstGeom>
                <a:noFill/>
                <a:ln w="9525">
                  <a:noFill/>
                  <a:miter lim="800000"/>
                  <a:headEnd/>
                  <a:tailEnd/>
                </a:ln>
              </p:spPr>
              <p:txBody>
                <a:bodyPr wrap="none">
                  <a:spAutoFit/>
                </a:bodyPr>
                <a:lstStyle/>
                <a:p>
                  <a:pPr algn="ctr"/>
                  <a:r>
                    <a:rPr lang="en-US" sz="800" b="1">
                      <a:solidFill>
                        <a:srgbClr val="000000"/>
                      </a:solidFill>
                      <a:latin typeface="Times New Roman" pitchFamily="18" charset="0"/>
                      <a:cs typeface="Times New Roman" pitchFamily="18" charset="0"/>
                    </a:rPr>
                    <a:t>PUBLIC AFFAIRS</a:t>
                  </a:r>
                </a:p>
              </p:txBody>
            </p:sp>
            <p:sp>
              <p:nvSpPr>
                <p:cNvPr id="10305" name="TextBox 132"/>
                <p:cNvSpPr txBox="1">
                  <a:spLocks noChangeArrowheads="1"/>
                </p:cNvSpPr>
                <p:nvPr/>
              </p:nvSpPr>
              <p:spPr bwMode="auto">
                <a:xfrm>
                  <a:off x="4238172" y="4563633"/>
                  <a:ext cx="1371600" cy="230832"/>
                </a:xfrm>
                <a:prstGeom prst="rect">
                  <a:avLst/>
                </a:prstGeom>
                <a:noFill/>
                <a:ln w="9525">
                  <a:noFill/>
                  <a:miter lim="800000"/>
                  <a:headEnd/>
                  <a:tailEnd/>
                </a:ln>
              </p:spPr>
              <p:txBody>
                <a:bodyPr>
                  <a:spAutoFit/>
                </a:bodyPr>
                <a:lstStyle/>
                <a:p>
                  <a:pPr algn="ctr"/>
                  <a:r>
                    <a:rPr lang="en-US" sz="900" b="1">
                      <a:solidFill>
                        <a:srgbClr val="000000"/>
                      </a:solidFill>
                      <a:latin typeface="Times New Roman" pitchFamily="18" charset="0"/>
                      <a:cs typeface="Times New Roman" pitchFamily="18" charset="0"/>
                    </a:rPr>
                    <a:t>EEO</a:t>
                  </a:r>
                </a:p>
              </p:txBody>
            </p:sp>
            <p:sp>
              <p:nvSpPr>
                <p:cNvPr id="10306" name="TextBox 133"/>
                <p:cNvSpPr txBox="1">
                  <a:spLocks noChangeArrowheads="1"/>
                </p:cNvSpPr>
                <p:nvPr/>
              </p:nvSpPr>
              <p:spPr bwMode="auto">
                <a:xfrm>
                  <a:off x="2524125" y="4569528"/>
                  <a:ext cx="1457324" cy="215444"/>
                </a:xfrm>
                <a:prstGeom prst="rect">
                  <a:avLst/>
                </a:prstGeom>
                <a:noFill/>
                <a:ln w="9525">
                  <a:noFill/>
                  <a:miter lim="800000"/>
                  <a:headEnd/>
                  <a:tailEnd/>
                </a:ln>
              </p:spPr>
              <p:txBody>
                <a:bodyPr>
                  <a:spAutoFit/>
                </a:bodyPr>
                <a:lstStyle/>
                <a:p>
                  <a:pPr algn="ctr"/>
                  <a:r>
                    <a:rPr lang="en-US" sz="800" b="1">
                      <a:solidFill>
                        <a:srgbClr val="000000"/>
                      </a:solidFill>
                      <a:latin typeface="Times New Roman" pitchFamily="18" charset="0"/>
                      <a:cs typeface="Times New Roman" pitchFamily="18" charset="0"/>
                    </a:rPr>
                    <a:t>INTERNAL REVIEW</a:t>
                  </a:r>
                </a:p>
              </p:txBody>
            </p:sp>
            <p:sp>
              <p:nvSpPr>
                <p:cNvPr id="10307" name="TextBox 134"/>
                <p:cNvSpPr txBox="1">
                  <a:spLocks noChangeArrowheads="1"/>
                </p:cNvSpPr>
                <p:nvPr/>
              </p:nvSpPr>
              <p:spPr bwMode="auto">
                <a:xfrm>
                  <a:off x="4239078" y="3845628"/>
                  <a:ext cx="1323974" cy="215444"/>
                </a:xfrm>
                <a:prstGeom prst="rect">
                  <a:avLst/>
                </a:prstGeom>
                <a:noFill/>
                <a:ln w="9525">
                  <a:noFill/>
                  <a:miter lim="800000"/>
                  <a:headEnd/>
                  <a:tailEnd/>
                </a:ln>
              </p:spPr>
              <p:txBody>
                <a:bodyPr>
                  <a:spAutoFit/>
                </a:bodyPr>
                <a:lstStyle/>
                <a:p>
                  <a:pPr algn="ctr"/>
                  <a:r>
                    <a:rPr lang="en-US" sz="800" b="1">
                      <a:solidFill>
                        <a:srgbClr val="000000"/>
                      </a:solidFill>
                      <a:latin typeface="Times New Roman" pitchFamily="18" charset="0"/>
                      <a:cs typeface="Times New Roman" pitchFamily="18" charset="0"/>
                    </a:rPr>
                    <a:t>SMALL BUSINESS</a:t>
                  </a:r>
                </a:p>
              </p:txBody>
            </p:sp>
            <p:sp>
              <p:nvSpPr>
                <p:cNvPr id="10308" name="TextBox 16"/>
                <p:cNvSpPr txBox="1">
                  <a:spLocks noChangeArrowheads="1"/>
                </p:cNvSpPr>
                <p:nvPr/>
              </p:nvSpPr>
              <p:spPr bwMode="auto">
                <a:xfrm>
                  <a:off x="3695691" y="3309052"/>
                  <a:ext cx="781050" cy="246221"/>
                </a:xfrm>
                <a:prstGeom prst="rect">
                  <a:avLst/>
                </a:prstGeom>
                <a:noFill/>
                <a:ln w="9525">
                  <a:noFill/>
                  <a:miter lim="800000"/>
                  <a:headEnd/>
                  <a:tailEnd/>
                </a:ln>
              </p:spPr>
              <p:txBody>
                <a:bodyPr>
                  <a:spAutoFit/>
                </a:bodyPr>
                <a:lstStyle/>
                <a:p>
                  <a:pPr algn="ctr"/>
                  <a:r>
                    <a:rPr lang="en-US" sz="1000" b="1">
                      <a:solidFill>
                        <a:srgbClr val="000000"/>
                      </a:solidFill>
                      <a:latin typeface="Times New Roman" pitchFamily="18" charset="0"/>
                      <a:cs typeface="Times New Roman" pitchFamily="18" charset="0"/>
                    </a:rPr>
                    <a:t>G &amp; A</a:t>
                  </a:r>
                </a:p>
              </p:txBody>
            </p:sp>
            <p:sp>
              <p:nvSpPr>
                <p:cNvPr id="80" name="Rectangle 79"/>
                <p:cNvSpPr/>
                <p:nvPr/>
              </p:nvSpPr>
              <p:spPr>
                <a:xfrm>
                  <a:off x="4229086" y="4928303"/>
                  <a:ext cx="1390639" cy="285750"/>
                </a:xfrm>
                <a:prstGeom prst="rect">
                  <a:avLst/>
                </a:prstGeom>
                <a:solidFill>
                  <a:srgbClr val="C000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sp>
              <p:nvSpPr>
                <p:cNvPr id="10310" name="TextBox 80"/>
                <p:cNvSpPr txBox="1">
                  <a:spLocks noChangeArrowheads="1"/>
                </p:cNvSpPr>
                <p:nvPr/>
              </p:nvSpPr>
              <p:spPr bwMode="auto">
                <a:xfrm>
                  <a:off x="4229086" y="4998609"/>
                  <a:ext cx="1371589" cy="215444"/>
                </a:xfrm>
                <a:prstGeom prst="rect">
                  <a:avLst/>
                </a:prstGeom>
                <a:noFill/>
                <a:ln w="9525">
                  <a:noFill/>
                  <a:miter lim="800000"/>
                  <a:headEnd/>
                  <a:tailEnd/>
                </a:ln>
              </p:spPr>
              <p:txBody>
                <a:bodyPr>
                  <a:spAutoFit/>
                </a:bodyPr>
                <a:lstStyle/>
                <a:p>
                  <a:pPr algn="ctr"/>
                  <a:r>
                    <a:rPr lang="en-US" sz="800" b="1">
                      <a:solidFill>
                        <a:srgbClr val="000000"/>
                      </a:solidFill>
                      <a:latin typeface="Times New Roman" pitchFamily="18" charset="0"/>
                      <a:cs typeface="Times New Roman" pitchFamily="18" charset="0"/>
                    </a:rPr>
                    <a:t>WORKFORCE MGMT</a:t>
                  </a:r>
                </a:p>
              </p:txBody>
            </p:sp>
            <p:cxnSp>
              <p:nvCxnSpPr>
                <p:cNvPr id="82" name="Straight Connector 81"/>
                <p:cNvCxnSpPr/>
                <p:nvPr/>
              </p:nvCxnSpPr>
              <p:spPr>
                <a:xfrm>
                  <a:off x="4095737" y="5091816"/>
                  <a:ext cx="133349"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 name="Rectangle 89"/>
              <p:cNvSpPr/>
              <p:nvPr/>
            </p:nvSpPr>
            <p:spPr>
              <a:xfrm>
                <a:off x="2736851" y="1844675"/>
                <a:ext cx="1390650" cy="431800"/>
              </a:xfrm>
              <a:prstGeom prst="rect">
                <a:avLst/>
              </a:prstGeom>
              <a:solidFill>
                <a:srgbClr val="C000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sp>
            <p:nvSpPr>
              <p:cNvPr id="91" name="Rectangle 90"/>
              <p:cNvSpPr/>
              <p:nvPr/>
            </p:nvSpPr>
            <p:spPr>
              <a:xfrm>
                <a:off x="723901" y="1871662"/>
                <a:ext cx="1390650" cy="430213"/>
              </a:xfrm>
              <a:prstGeom prst="rect">
                <a:avLst/>
              </a:prstGeom>
              <a:solidFill>
                <a:srgbClr val="C000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cxnSp>
            <p:nvCxnSpPr>
              <p:cNvPr id="94" name="Straight Connector 93"/>
              <p:cNvCxnSpPr/>
              <p:nvPr/>
            </p:nvCxnSpPr>
            <p:spPr>
              <a:xfrm rot="5400000" flipH="1" flipV="1">
                <a:off x="7389813" y="1774825"/>
                <a:ext cx="13335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274" name="Text Box 298"/>
              <p:cNvSpPr txBox="1">
                <a:spLocks noChangeAspect="1" noChangeArrowheads="1"/>
              </p:cNvSpPr>
              <p:nvPr/>
            </p:nvSpPr>
            <p:spPr bwMode="auto">
              <a:xfrm>
                <a:off x="709613" y="1919287"/>
                <a:ext cx="1433512" cy="307975"/>
              </a:xfrm>
              <a:prstGeom prst="rect">
                <a:avLst/>
              </a:prstGeom>
              <a:noFill/>
              <a:ln w="9525">
                <a:noFill/>
                <a:miter lim="800000"/>
                <a:headEnd/>
                <a:tailEnd/>
              </a:ln>
            </p:spPr>
            <p:txBody>
              <a:bodyPr lIns="0" tIns="0" rIns="0" bIns="0"/>
              <a:lstStyle/>
              <a:p>
                <a:pPr algn="ctr" defTabSz="446088" eaLnBrk="0" hangingPunct="0">
                  <a:buClr>
                    <a:srgbClr val="000080"/>
                  </a:buClr>
                  <a:buSzPct val="90000"/>
                  <a:buFont typeface="Monotype Sorts"/>
                  <a:buNone/>
                </a:pPr>
                <a:r>
                  <a:rPr lang="en-US" sz="1000" b="1" dirty="0">
                    <a:solidFill>
                      <a:srgbClr val="000000"/>
                    </a:solidFill>
                    <a:latin typeface="Times New Roman" pitchFamily="18" charset="0"/>
                    <a:cs typeface="Times New Roman" pitchFamily="18" charset="0"/>
                  </a:rPr>
                  <a:t>PROGRAMS &amp; PROJECT MGMT </a:t>
                </a:r>
              </a:p>
            </p:txBody>
          </p:sp>
          <p:sp>
            <p:nvSpPr>
              <p:cNvPr id="10275" name="Text Box 285"/>
              <p:cNvSpPr txBox="1">
                <a:spLocks noChangeAspect="1" noChangeArrowheads="1"/>
              </p:cNvSpPr>
              <p:nvPr/>
            </p:nvSpPr>
            <p:spPr bwMode="auto">
              <a:xfrm>
                <a:off x="2746376" y="1911350"/>
                <a:ext cx="1382712" cy="296863"/>
              </a:xfrm>
              <a:prstGeom prst="rect">
                <a:avLst/>
              </a:prstGeom>
              <a:noFill/>
              <a:ln w="9525">
                <a:noFill/>
                <a:miter lim="800000"/>
                <a:headEnd/>
                <a:tailEnd/>
              </a:ln>
            </p:spPr>
            <p:txBody>
              <a:bodyPr lIns="0" tIns="0" rIns="0" bIns="0"/>
              <a:lstStyle/>
              <a:p>
                <a:pPr algn="ctr" defTabSz="446088" eaLnBrk="0" hangingPunct="0">
                  <a:buClr>
                    <a:srgbClr val="000080"/>
                  </a:buClr>
                  <a:buSzPct val="90000"/>
                  <a:buFont typeface="Monotype Sorts"/>
                  <a:buNone/>
                </a:pPr>
                <a:r>
                  <a:rPr lang="en-US" sz="1000" b="1">
                    <a:solidFill>
                      <a:srgbClr val="000000"/>
                    </a:solidFill>
                    <a:latin typeface="Times New Roman" pitchFamily="18" charset="0"/>
                    <a:cs typeface="Times New Roman" pitchFamily="18" charset="0"/>
                  </a:rPr>
                  <a:t>ENGINEERING</a:t>
                </a:r>
              </a:p>
              <a:p>
                <a:pPr algn="ctr" defTabSz="446088" eaLnBrk="0" hangingPunct="0">
                  <a:buClr>
                    <a:srgbClr val="000080"/>
                  </a:buClr>
                  <a:buSzPct val="90000"/>
                  <a:buFont typeface="Monotype Sorts"/>
                  <a:buNone/>
                </a:pPr>
                <a:r>
                  <a:rPr lang="en-US" sz="1000" b="1">
                    <a:solidFill>
                      <a:srgbClr val="000000"/>
                    </a:solidFill>
                    <a:latin typeface="Times New Roman" pitchFamily="18" charset="0"/>
                    <a:cs typeface="Times New Roman" pitchFamily="18" charset="0"/>
                  </a:rPr>
                  <a:t>&amp; CONSTRUCTION</a:t>
                </a:r>
              </a:p>
            </p:txBody>
          </p:sp>
          <p:sp>
            <p:nvSpPr>
              <p:cNvPr id="85" name="Rectangle 84"/>
              <p:cNvSpPr/>
              <p:nvPr/>
            </p:nvSpPr>
            <p:spPr>
              <a:xfrm>
                <a:off x="4749801" y="1858962"/>
                <a:ext cx="1390650" cy="431800"/>
              </a:xfrm>
              <a:prstGeom prst="rect">
                <a:avLst/>
              </a:prstGeom>
              <a:solidFill>
                <a:srgbClr val="C000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sp>
            <p:nvSpPr>
              <p:cNvPr id="10277" name="Text Box 9"/>
              <p:cNvSpPr txBox="1">
                <a:spLocks noChangeAspect="1" noChangeArrowheads="1"/>
              </p:cNvSpPr>
              <p:nvPr/>
            </p:nvSpPr>
            <p:spPr bwMode="auto">
              <a:xfrm>
                <a:off x="4738688" y="2001837"/>
                <a:ext cx="1371600" cy="298450"/>
              </a:xfrm>
              <a:prstGeom prst="rect">
                <a:avLst/>
              </a:prstGeom>
              <a:noFill/>
              <a:ln w="9525">
                <a:noFill/>
                <a:miter lim="800000"/>
                <a:headEnd/>
                <a:tailEnd/>
              </a:ln>
            </p:spPr>
            <p:txBody>
              <a:bodyPr lIns="0" tIns="0" rIns="0" bIns="0"/>
              <a:lstStyle/>
              <a:p>
                <a:pPr algn="ctr" defTabSz="446088" eaLnBrk="0" hangingPunct="0">
                  <a:buClr>
                    <a:srgbClr val="000080"/>
                  </a:buClr>
                  <a:buSzPct val="90000"/>
                  <a:buFont typeface="Monotype Sorts"/>
                  <a:buNone/>
                </a:pPr>
                <a:r>
                  <a:rPr lang="en-US" sz="1000" b="1">
                    <a:solidFill>
                      <a:srgbClr val="000000"/>
                    </a:solidFill>
                    <a:latin typeface="Times New Roman" pitchFamily="18" charset="0"/>
                    <a:cs typeface="Times New Roman" pitchFamily="18" charset="0"/>
                  </a:rPr>
                  <a:t>OPERATIONS</a:t>
                </a:r>
              </a:p>
            </p:txBody>
          </p:sp>
          <p:sp>
            <p:nvSpPr>
              <p:cNvPr id="99" name="Rectangle 98"/>
              <p:cNvSpPr/>
              <p:nvPr/>
            </p:nvSpPr>
            <p:spPr>
              <a:xfrm>
                <a:off x="742951" y="2465387"/>
                <a:ext cx="1390650" cy="431800"/>
              </a:xfrm>
              <a:prstGeom prst="rect">
                <a:avLst/>
              </a:prstGeom>
              <a:solidFill>
                <a:srgbClr val="C000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sp>
            <p:nvSpPr>
              <p:cNvPr id="10279" name="Text Box 30"/>
              <p:cNvSpPr txBox="1">
                <a:spLocks noChangeAspect="1" noChangeArrowheads="1"/>
              </p:cNvSpPr>
              <p:nvPr/>
            </p:nvSpPr>
            <p:spPr bwMode="auto">
              <a:xfrm>
                <a:off x="714375" y="2601913"/>
                <a:ext cx="1433513" cy="292100"/>
              </a:xfrm>
              <a:prstGeom prst="rect">
                <a:avLst/>
              </a:prstGeom>
              <a:noFill/>
              <a:ln w="9525">
                <a:noFill/>
                <a:miter lim="800000"/>
                <a:headEnd/>
                <a:tailEnd/>
              </a:ln>
            </p:spPr>
            <p:txBody>
              <a:bodyPr lIns="0" tIns="0" rIns="0" bIns="0"/>
              <a:lstStyle/>
              <a:p>
                <a:pPr algn="ctr" defTabSz="446088" eaLnBrk="0" hangingPunct="0">
                  <a:buClr>
                    <a:srgbClr val="000080"/>
                  </a:buClr>
                  <a:buSzPct val="90000"/>
                  <a:buFont typeface="Monotype Sorts"/>
                  <a:buNone/>
                </a:pPr>
                <a:r>
                  <a:rPr lang="en-US" sz="1000" b="1">
                    <a:solidFill>
                      <a:srgbClr val="000000"/>
                    </a:solidFill>
                    <a:latin typeface="Times New Roman" pitchFamily="18" charset="0"/>
                    <a:cs typeface="Times New Roman" pitchFamily="18" charset="0"/>
                  </a:rPr>
                  <a:t>REAL ESTATE</a:t>
                </a:r>
              </a:p>
            </p:txBody>
          </p:sp>
          <p:cxnSp>
            <p:nvCxnSpPr>
              <p:cNvPr id="105" name="Straight Connector 104"/>
              <p:cNvCxnSpPr/>
              <p:nvPr/>
            </p:nvCxnSpPr>
            <p:spPr>
              <a:xfrm rot="5400000" flipH="1" flipV="1">
                <a:off x="1381126" y="2384425"/>
                <a:ext cx="13335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447801" y="1720850"/>
                <a:ext cx="6019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flipV="1">
                <a:off x="5457826" y="2755900"/>
                <a:ext cx="2068512" cy="30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6200000" flipV="1">
                <a:off x="1347788" y="2827338"/>
                <a:ext cx="2205037" cy="238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bwMode="auto">
              <a:xfrm>
                <a:off x="6324601" y="6048376"/>
                <a:ext cx="1390650" cy="285750"/>
              </a:xfrm>
              <a:prstGeom prst="rect">
                <a:avLst/>
              </a:prstGeom>
              <a:solidFill>
                <a:srgbClr val="FFFF00">
                  <a:alpha val="50000"/>
                </a:srgbClr>
              </a:solidFill>
            </p:spPr>
            <p:style>
              <a:lnRef idx="2">
                <a:schemeClr val="dk1"/>
              </a:lnRef>
              <a:fillRef idx="1">
                <a:schemeClr val="lt1"/>
              </a:fillRef>
              <a:effectRef idx="0">
                <a:schemeClr val="dk1"/>
              </a:effectRef>
              <a:fontRef idx="minor">
                <a:schemeClr val="dk1"/>
              </a:fontRef>
            </p:style>
            <p:txBody>
              <a:bodyPr anchor="ctr"/>
              <a:lstStyle/>
              <a:p>
                <a:pPr>
                  <a:defRPr/>
                </a:pPr>
                <a:endParaRPr lang="en-US" sz="1000" b="1" dirty="0">
                  <a:solidFill>
                    <a:srgbClr val="000000"/>
                  </a:solidFill>
                  <a:latin typeface="Times New Roman" pitchFamily="18" charset="0"/>
                  <a:cs typeface="Times New Roman" pitchFamily="18" charset="0"/>
                </a:endParaRPr>
              </a:p>
            </p:txBody>
          </p:sp>
          <p:sp>
            <p:nvSpPr>
              <p:cNvPr id="10285" name="TextBox 138"/>
              <p:cNvSpPr txBox="1">
                <a:spLocks noChangeArrowheads="1"/>
              </p:cNvSpPr>
              <p:nvPr/>
            </p:nvSpPr>
            <p:spPr bwMode="auto">
              <a:xfrm>
                <a:off x="6324600" y="6092825"/>
                <a:ext cx="1371600" cy="215444"/>
              </a:xfrm>
              <a:prstGeom prst="rect">
                <a:avLst/>
              </a:prstGeom>
              <a:noFill/>
              <a:ln w="9525">
                <a:noFill/>
                <a:miter lim="800000"/>
                <a:headEnd/>
                <a:tailEnd/>
              </a:ln>
            </p:spPr>
            <p:txBody>
              <a:bodyPr>
                <a:spAutoFit/>
              </a:bodyPr>
              <a:lstStyle/>
              <a:p>
                <a:pPr algn="ctr"/>
                <a:r>
                  <a:rPr lang="en-US" sz="800" b="1">
                    <a:solidFill>
                      <a:srgbClr val="000000"/>
                    </a:solidFill>
                    <a:latin typeface="Times New Roman" pitchFamily="18" charset="0"/>
                    <a:cs typeface="Times New Roman" pitchFamily="18" charset="0"/>
                  </a:rPr>
                  <a:t>CHRA</a:t>
                </a:r>
              </a:p>
            </p:txBody>
          </p:sp>
          <p:cxnSp>
            <p:nvCxnSpPr>
              <p:cNvPr id="76" name="Straight Connector 75"/>
              <p:cNvCxnSpPr/>
              <p:nvPr/>
            </p:nvCxnSpPr>
            <p:spPr bwMode="auto">
              <a:xfrm flipV="1">
                <a:off x="5934076" y="6200776"/>
                <a:ext cx="390525"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6" name="TextBox 137"/>
            <p:cNvSpPr txBox="1">
              <a:spLocks noChangeArrowheads="1"/>
            </p:cNvSpPr>
            <p:nvPr/>
          </p:nvSpPr>
          <p:spPr bwMode="auto">
            <a:xfrm>
              <a:off x="5029200" y="4143828"/>
              <a:ext cx="1400175" cy="215444"/>
            </a:xfrm>
            <a:prstGeom prst="rect">
              <a:avLst/>
            </a:prstGeom>
            <a:noFill/>
            <a:ln w="9525">
              <a:noFill/>
              <a:miter lim="800000"/>
              <a:headEnd/>
              <a:tailEnd/>
            </a:ln>
          </p:spPr>
          <p:txBody>
            <a:bodyPr>
              <a:spAutoFit/>
            </a:bodyPr>
            <a:lstStyle/>
            <a:p>
              <a:pPr algn="ctr"/>
              <a:r>
                <a:rPr lang="en-US" sz="800" b="1">
                  <a:solidFill>
                    <a:srgbClr val="000000"/>
                  </a:solidFill>
                  <a:latin typeface="Times New Roman" pitchFamily="18" charset="0"/>
                  <a:cs typeface="Times New Roman" pitchFamily="18" charset="0"/>
                </a:rPr>
                <a:t>CONTRACTING</a:t>
              </a:r>
            </a:p>
          </p:txBody>
        </p:sp>
      </p:grpSp>
      <p:sp>
        <p:nvSpPr>
          <p:cNvPr id="10244" name="Slide Number Placeholder 72"/>
          <p:cNvSpPr>
            <a:spLocks noGrp="1"/>
          </p:cNvSpPr>
          <p:nvPr>
            <p:ph type="sldNum" sz="quarter" idx="10"/>
          </p:nvPr>
        </p:nvSpPr>
        <p:spPr>
          <a:prstGeom prst="rect">
            <a:avLst/>
          </a:prstGeom>
        </p:spPr>
        <p:txBody>
          <a:bodyPr/>
          <a:lstStyle/>
          <a:p>
            <a:pPr>
              <a:defRPr/>
            </a:pPr>
            <a:fld id="{A2AF1DF4-A97D-4BC3-8C00-9A40E07934B2}" type="slidenum">
              <a:rPr lang="en-US" smtClean="0">
                <a:latin typeface="Arial" pitchFamily="34" charset="0"/>
              </a:rPr>
              <a:pPr>
                <a:defRPr/>
              </a:pPr>
              <a:t>7</a:t>
            </a:fld>
            <a:endParaRPr lang="en-US" smtClean="0">
              <a:latin typeface="Arial" pitchFamily="34" charset="0"/>
            </a:endParaRPr>
          </a:p>
        </p:txBody>
      </p:sp>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0"/>
            <a:ext cx="9144000" cy="609600"/>
          </a:xfrm>
          <a:prstGeom prst="rect">
            <a:avLst/>
          </a:prstGeom>
          <a:noFill/>
          <a:ln w="9525">
            <a:noFill/>
            <a:miter lim="800000"/>
            <a:headEnd/>
            <a:tailEnd/>
          </a:ln>
        </p:spPr>
        <p:txBody>
          <a:bodyPr lIns="92075" tIns="46038" rIns="92075" bIns="46038"/>
          <a:lstStyle/>
          <a:p>
            <a:pPr marL="342900" indent="-342900" algn="ctr" eaLnBrk="0" hangingPunct="0">
              <a:spcBef>
                <a:spcPct val="20000"/>
              </a:spcBef>
            </a:pPr>
            <a:r>
              <a:rPr lang="en-US" sz="3200" b="1" dirty="0"/>
              <a:t>SPA </a:t>
            </a:r>
            <a:r>
              <a:rPr lang="en-US" sz="3200" b="1" dirty="0" smtClean="0"/>
              <a:t>Organization Chart</a:t>
            </a:r>
            <a:endParaRPr lang="en-US" sz="3200" b="1" dirty="0"/>
          </a:p>
        </p:txBody>
      </p:sp>
      <p:grpSp>
        <p:nvGrpSpPr>
          <p:cNvPr id="2" name="Group 217"/>
          <p:cNvGrpSpPr>
            <a:grpSpLocks/>
          </p:cNvGrpSpPr>
          <p:nvPr/>
        </p:nvGrpSpPr>
        <p:grpSpPr bwMode="auto">
          <a:xfrm>
            <a:off x="457200" y="685800"/>
            <a:ext cx="6773862" cy="5562777"/>
            <a:chOff x="618073" y="691397"/>
            <a:chExt cx="7687727" cy="5887389"/>
          </a:xfrm>
        </p:grpSpPr>
        <p:cxnSp>
          <p:nvCxnSpPr>
            <p:cNvPr id="214" name="Straight Connector 213"/>
            <p:cNvCxnSpPr/>
            <p:nvPr/>
          </p:nvCxnSpPr>
          <p:spPr bwMode="auto">
            <a:xfrm flipV="1">
              <a:off x="6239019" y="5562412"/>
              <a:ext cx="390498"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auto">
            <a:xfrm flipV="1">
              <a:off x="6426331" y="4876486"/>
              <a:ext cx="390498"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bwMode="auto">
            <a:xfrm flipV="1">
              <a:off x="5605651" y="1091191"/>
              <a:ext cx="380973"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auto">
            <a:xfrm flipV="1">
              <a:off x="3124561" y="1091191"/>
              <a:ext cx="380973"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bwMode="auto">
            <a:xfrm>
              <a:off x="2438808" y="4165156"/>
              <a:ext cx="28573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72"/>
            <p:cNvGrpSpPr>
              <a:grpSpLocks/>
            </p:cNvGrpSpPr>
            <p:nvPr/>
          </p:nvGrpSpPr>
          <p:grpSpPr bwMode="auto">
            <a:xfrm>
              <a:off x="1660987" y="1292754"/>
              <a:ext cx="5925726" cy="4955646"/>
              <a:chOff x="1541925" y="1383241"/>
              <a:chExt cx="5925726" cy="4955647"/>
            </a:xfrm>
          </p:grpSpPr>
          <p:sp>
            <p:nvSpPr>
              <p:cNvPr id="14419" name="Text Box 15"/>
              <p:cNvSpPr txBox="1">
                <a:spLocks noChangeAspect="1" noChangeArrowheads="1"/>
              </p:cNvSpPr>
              <p:nvPr/>
            </p:nvSpPr>
            <p:spPr bwMode="auto">
              <a:xfrm>
                <a:off x="4387850" y="2747963"/>
                <a:ext cx="1497013" cy="109537"/>
              </a:xfrm>
              <a:prstGeom prst="rect">
                <a:avLst/>
              </a:prstGeom>
              <a:noFill/>
              <a:ln w="9525">
                <a:noFill/>
                <a:miter lim="800000"/>
                <a:headEnd/>
                <a:tailEnd/>
              </a:ln>
            </p:spPr>
            <p:txBody>
              <a:bodyPr lIns="0" tIns="0" rIns="0" bIns="0"/>
              <a:lstStyle/>
              <a:p>
                <a:pPr defTabSz="446088" eaLnBrk="0" hangingPunct="0">
                  <a:buClr>
                    <a:srgbClr val="0080FF"/>
                  </a:buClr>
                  <a:buSzPct val="90000"/>
                  <a:buFont typeface="Monotype Sorts"/>
                  <a:buNone/>
                </a:pPr>
                <a:endParaRPr lang="en-US" sz="1000" b="1">
                  <a:solidFill>
                    <a:srgbClr val="000000"/>
                  </a:solidFill>
                  <a:latin typeface="Times New Roman" pitchFamily="18" charset="0"/>
                  <a:cs typeface="Times New Roman" pitchFamily="18" charset="0"/>
                </a:endParaRPr>
              </a:p>
            </p:txBody>
          </p:sp>
          <p:sp>
            <p:nvSpPr>
              <p:cNvPr id="14420" name="Line 81"/>
              <p:cNvSpPr>
                <a:spLocks noChangeAspect="1" noChangeShapeType="1"/>
              </p:cNvSpPr>
              <p:nvPr/>
            </p:nvSpPr>
            <p:spPr bwMode="auto">
              <a:xfrm>
                <a:off x="4405313" y="1383241"/>
                <a:ext cx="0" cy="312738"/>
              </a:xfrm>
              <a:prstGeom prst="line">
                <a:avLst/>
              </a:prstGeom>
              <a:noFill/>
              <a:ln w="25400">
                <a:solidFill>
                  <a:srgbClr val="000000"/>
                </a:solidFill>
                <a:round/>
                <a:headEnd/>
                <a:tailEnd/>
              </a:ln>
            </p:spPr>
            <p:txBody>
              <a:bodyPr wrap="none" anchor="ctr"/>
              <a:lstStyle/>
              <a:p>
                <a:endParaRPr lang="en-US"/>
              </a:p>
            </p:txBody>
          </p:sp>
          <p:cxnSp>
            <p:nvCxnSpPr>
              <p:cNvPr id="78" name="Straight Connector 77"/>
              <p:cNvCxnSpPr/>
              <p:nvPr/>
            </p:nvCxnSpPr>
            <p:spPr>
              <a:xfrm flipV="1">
                <a:off x="1541925" y="1691360"/>
                <a:ext cx="0" cy="18577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flipH="1" flipV="1">
                <a:off x="3362645" y="1780276"/>
                <a:ext cx="133375"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5410377" y="1781863"/>
                <a:ext cx="133375"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auto">
              <a:xfrm flipV="1">
                <a:off x="6324730" y="4247705"/>
                <a:ext cx="390498"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91"/>
              <p:cNvGrpSpPr>
                <a:grpSpLocks/>
              </p:cNvGrpSpPr>
              <p:nvPr/>
            </p:nvGrpSpPr>
            <p:grpSpPr bwMode="auto">
              <a:xfrm>
                <a:off x="2328877" y="3595688"/>
                <a:ext cx="295266" cy="2743200"/>
                <a:chOff x="3952864" y="2928052"/>
                <a:chExt cx="295263" cy="2743201"/>
              </a:xfrm>
            </p:grpSpPr>
            <p:cxnSp>
              <p:nvCxnSpPr>
                <p:cNvPr id="86" name="Straight Connector 85"/>
                <p:cNvCxnSpPr/>
                <p:nvPr/>
              </p:nvCxnSpPr>
              <p:spPr>
                <a:xfrm flipH="1" flipV="1">
                  <a:off x="4086596" y="4064346"/>
                  <a:ext cx="9524" cy="160684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4086596" y="2927486"/>
                  <a:ext cx="9524" cy="122895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962781" y="4909051"/>
                  <a:ext cx="28572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953257" y="5671192"/>
                  <a:ext cx="133339"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4" name="Straight Connector 93"/>
              <p:cNvCxnSpPr/>
              <p:nvPr/>
            </p:nvCxnSpPr>
            <p:spPr>
              <a:xfrm rot="5400000" flipH="1" flipV="1">
                <a:off x="7389851" y="1775512"/>
                <a:ext cx="133375"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557799" y="1691360"/>
                <a:ext cx="59098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6510455" y="1707238"/>
                <a:ext cx="0" cy="15417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2438801" y="1702474"/>
                <a:ext cx="14286" cy="17068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134"/>
            <p:cNvGrpSpPr>
              <a:grpSpLocks/>
            </p:cNvGrpSpPr>
            <p:nvPr/>
          </p:nvGrpSpPr>
          <p:grpSpPr bwMode="auto">
            <a:xfrm>
              <a:off x="958853" y="1769533"/>
              <a:ext cx="1449909" cy="609600"/>
              <a:chOff x="533400" y="685800"/>
              <a:chExt cx="1449909" cy="609600"/>
            </a:xfrm>
          </p:grpSpPr>
          <p:sp>
            <p:nvSpPr>
              <p:cNvPr id="133" name="Text Box 2"/>
              <p:cNvSpPr txBox="1">
                <a:spLocks noChangeArrowheads="1"/>
              </p:cNvSpPr>
              <p:nvPr/>
            </p:nvSpPr>
            <p:spPr bwMode="auto">
              <a:xfrm>
                <a:off x="533908" y="685445"/>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pic>
            <p:nvPicPr>
              <p:cNvPr id="1027" name="Picture 3" descr="JohnDAntionioxx"/>
              <p:cNvPicPr>
                <a:picLocks noChangeAspect="1" noChangeArrowheads="1"/>
              </p:cNvPicPr>
              <p:nvPr/>
            </p:nvPicPr>
            <p:blipFill>
              <a:blip r:embed="rId3" cstate="print"/>
              <a:srcRect/>
              <a:stretch>
                <a:fillRect/>
              </a:stretch>
            </p:blipFill>
            <p:spPr bwMode="auto">
              <a:xfrm>
                <a:off x="1486342" y="702910"/>
                <a:ext cx="496853" cy="574781"/>
              </a:xfrm>
              <a:prstGeom prst="rect">
                <a:avLst/>
              </a:prstGeom>
              <a:ln>
                <a:noFill/>
              </a:ln>
              <a:effectLst>
                <a:outerShdw blurRad="292100" dist="139700" dir="2700000" algn="tl" rotWithShape="0">
                  <a:srgbClr val="333333">
                    <a:alpha val="65000"/>
                  </a:srgbClr>
                </a:outerShdw>
              </a:effectLst>
            </p:spPr>
          </p:pic>
        </p:grpSp>
        <p:sp>
          <p:nvSpPr>
            <p:cNvPr id="14350" name="Text Box 298"/>
            <p:cNvSpPr txBox="1">
              <a:spLocks noChangeAspect="1" noChangeArrowheads="1"/>
            </p:cNvSpPr>
            <p:nvPr/>
          </p:nvSpPr>
          <p:spPr bwMode="auto">
            <a:xfrm>
              <a:off x="990600" y="1828800"/>
              <a:ext cx="1126066" cy="506412"/>
            </a:xfrm>
            <a:prstGeom prst="rect">
              <a:avLst/>
            </a:prstGeom>
            <a:noFill/>
            <a:ln w="9525">
              <a:noFill/>
              <a:miter lim="800000"/>
              <a:headEnd/>
              <a:tailEnd/>
            </a:ln>
          </p:spPr>
          <p:txBody>
            <a:bodyPr lIns="0" tIns="0" rIns="0" bIns="0"/>
            <a:lstStyle/>
            <a:p>
              <a:pPr defTabSz="446088" eaLnBrk="0" hangingPunct="0">
                <a:buClr>
                  <a:srgbClr val="000080"/>
                </a:buClr>
                <a:buSzPct val="90000"/>
                <a:buFont typeface="Monotype Sorts"/>
                <a:buNone/>
              </a:pPr>
              <a:r>
                <a:rPr lang="en-US" sz="900" b="1">
                  <a:solidFill>
                    <a:srgbClr val="000000"/>
                  </a:solidFill>
                  <a:latin typeface="Times New Roman" pitchFamily="18" charset="0"/>
                  <a:cs typeface="Times New Roman" pitchFamily="18" charset="0"/>
                </a:rPr>
                <a:t>Planning Prog &amp;                     Project Mgmt	</a:t>
              </a:r>
              <a:endParaRPr lang="en-US" sz="800" b="1">
                <a:solidFill>
                  <a:srgbClr val="000000"/>
                </a:solidFill>
                <a:latin typeface="Times New Roman" pitchFamily="18" charset="0"/>
                <a:cs typeface="Times New Roman" pitchFamily="18" charset="0"/>
              </a:endParaRPr>
            </a:p>
            <a:p>
              <a:pPr defTabSz="446088" eaLnBrk="0" hangingPunct="0">
                <a:buClr>
                  <a:srgbClr val="000080"/>
                </a:buClr>
                <a:buSzPct val="90000"/>
                <a:buFont typeface="Monotype Sorts"/>
                <a:buNone/>
              </a:pPr>
              <a:r>
                <a:rPr lang="en-US" sz="800" b="1">
                  <a:solidFill>
                    <a:srgbClr val="000000"/>
                  </a:solidFill>
                  <a:latin typeface="Times New Roman" pitchFamily="18" charset="0"/>
                  <a:cs typeface="Times New Roman" pitchFamily="18" charset="0"/>
                </a:rPr>
                <a:t>             </a:t>
              </a:r>
            </a:p>
            <a:p>
              <a:pPr defTabSz="446088" eaLnBrk="0" hangingPunct="0">
                <a:buClr>
                  <a:srgbClr val="000080"/>
                </a:buClr>
                <a:buSzPct val="90000"/>
                <a:buFont typeface="Monotype Sorts"/>
                <a:buNone/>
              </a:pPr>
              <a:r>
                <a:rPr lang="en-US" sz="800" b="1">
                  <a:solidFill>
                    <a:srgbClr val="000000"/>
                  </a:solidFill>
                  <a:latin typeface="Times New Roman" pitchFamily="18" charset="0"/>
                  <a:cs typeface="Times New Roman" pitchFamily="18" charset="0"/>
                </a:rPr>
                <a:t>John D’Antonio </a:t>
              </a:r>
            </a:p>
          </p:txBody>
        </p:sp>
        <p:sp>
          <p:nvSpPr>
            <p:cNvPr id="137" name="Text Box 2"/>
            <p:cNvSpPr txBox="1">
              <a:spLocks noChangeArrowheads="1"/>
            </p:cNvSpPr>
            <p:nvPr/>
          </p:nvSpPr>
          <p:spPr bwMode="auto">
            <a:xfrm>
              <a:off x="965711" y="2666280"/>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14352" name="Text Box 30"/>
            <p:cNvSpPr txBox="1">
              <a:spLocks noChangeAspect="1" noChangeArrowheads="1"/>
            </p:cNvSpPr>
            <p:nvPr/>
          </p:nvSpPr>
          <p:spPr bwMode="auto">
            <a:xfrm>
              <a:off x="618073" y="2755591"/>
              <a:ext cx="1449388" cy="444500"/>
            </a:xfrm>
            <a:prstGeom prst="rect">
              <a:avLst/>
            </a:prstGeom>
            <a:noFill/>
            <a:ln w="9525">
              <a:noFill/>
              <a:miter lim="800000"/>
              <a:headEnd/>
              <a:tailEnd/>
            </a:ln>
          </p:spPr>
          <p:txBody>
            <a:bodyPr lIns="0" tIns="0" rIns="0" bIns="0"/>
            <a:lstStyle/>
            <a:p>
              <a:pPr defTabSz="446088" eaLnBrk="0" hangingPunct="0">
                <a:buClr>
                  <a:srgbClr val="000080"/>
                </a:buClr>
                <a:buSzPct val="90000"/>
                <a:buFont typeface="Monotype Sorts"/>
                <a:buNone/>
              </a:pPr>
              <a:r>
                <a:rPr lang="en-US" sz="800" b="1" dirty="0">
                  <a:solidFill>
                    <a:srgbClr val="000000"/>
                  </a:solidFill>
                  <a:latin typeface="Times New Roman" pitchFamily="18" charset="0"/>
                  <a:cs typeface="Times New Roman" pitchFamily="18" charset="0"/>
                </a:rPr>
                <a:t>               Real Estate (SPL)</a:t>
              </a:r>
            </a:p>
            <a:p>
              <a:pPr algn="ctr" defTabSz="446088" eaLnBrk="0" hangingPunct="0">
                <a:buClr>
                  <a:srgbClr val="000080"/>
                </a:buClr>
                <a:buSzPct val="90000"/>
                <a:buFont typeface="Monotype Sorts"/>
                <a:buNone/>
              </a:pPr>
              <a:endParaRPr lang="en-US" sz="800" b="1" dirty="0">
                <a:solidFill>
                  <a:srgbClr val="000000"/>
                </a:solidFill>
                <a:latin typeface="Times New Roman" pitchFamily="18" charset="0"/>
                <a:cs typeface="Times New Roman" pitchFamily="18" charset="0"/>
              </a:endParaRPr>
            </a:p>
            <a:p>
              <a:pPr defTabSz="446088" eaLnBrk="0" hangingPunct="0">
                <a:buClr>
                  <a:srgbClr val="000080"/>
                </a:buClr>
                <a:buSzPct val="90000"/>
                <a:buFont typeface="Monotype Sorts"/>
                <a:buNone/>
              </a:pPr>
              <a:r>
                <a:rPr lang="en-US" sz="800" b="1" dirty="0">
                  <a:solidFill>
                    <a:srgbClr val="000000"/>
                  </a:solidFill>
                  <a:latin typeface="Times New Roman" pitchFamily="18" charset="0"/>
                  <a:cs typeface="Times New Roman" pitchFamily="18" charset="0"/>
                </a:rPr>
                <a:t>               Richard Rodier</a:t>
              </a:r>
            </a:p>
            <a:p>
              <a:pPr defTabSz="446088" eaLnBrk="0" hangingPunct="0">
                <a:buClr>
                  <a:srgbClr val="000080"/>
                </a:buClr>
                <a:buSzPct val="90000"/>
                <a:buFont typeface="Monotype Sorts"/>
                <a:buNone/>
              </a:pPr>
              <a:r>
                <a:rPr lang="en-US" sz="800" b="1" dirty="0">
                  <a:solidFill>
                    <a:srgbClr val="000000"/>
                  </a:solidFill>
                  <a:latin typeface="Times New Roman" pitchFamily="18" charset="0"/>
                  <a:cs typeface="Times New Roman" pitchFamily="18" charset="0"/>
                </a:rPr>
                <a:t>               </a:t>
              </a:r>
              <a:r>
                <a:rPr lang="en-US" sz="800" b="1" dirty="0" smtClean="0">
                  <a:solidFill>
                    <a:srgbClr val="000000"/>
                  </a:solidFill>
                  <a:latin typeface="Times New Roman" pitchFamily="18" charset="0"/>
                  <a:cs typeface="Times New Roman" pitchFamily="18" charset="0"/>
                </a:rPr>
                <a:t> </a:t>
              </a:r>
              <a:endParaRPr lang="en-US" sz="800" b="1" dirty="0">
                <a:solidFill>
                  <a:srgbClr val="000000"/>
                </a:solidFill>
                <a:latin typeface="Times New Roman" pitchFamily="18" charset="0"/>
                <a:cs typeface="Times New Roman" pitchFamily="18" charset="0"/>
              </a:endParaRPr>
            </a:p>
            <a:p>
              <a:pPr defTabSz="446088" eaLnBrk="0" hangingPunct="0">
                <a:buClr>
                  <a:srgbClr val="000080"/>
                </a:buClr>
                <a:buSzPct val="90000"/>
                <a:buFont typeface="Monotype Sorts"/>
                <a:buNone/>
              </a:pPr>
              <a:endParaRPr lang="en-US" sz="800" b="1" dirty="0">
                <a:solidFill>
                  <a:srgbClr val="000000"/>
                </a:solidFill>
                <a:latin typeface="Times New Roman" pitchFamily="18" charset="0"/>
                <a:cs typeface="Times New Roman" pitchFamily="18" charset="0"/>
              </a:endParaRPr>
            </a:p>
          </p:txBody>
        </p:sp>
        <p:sp>
          <p:nvSpPr>
            <p:cNvPr id="99" name="Text Box 2"/>
            <p:cNvSpPr txBox="1">
              <a:spLocks noChangeArrowheads="1"/>
            </p:cNvSpPr>
            <p:nvPr/>
          </p:nvSpPr>
          <p:spPr bwMode="auto">
            <a:xfrm>
              <a:off x="991109" y="5257556"/>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101" name="Text Box 2"/>
            <p:cNvSpPr txBox="1">
              <a:spLocks noChangeArrowheads="1"/>
            </p:cNvSpPr>
            <p:nvPr/>
          </p:nvSpPr>
          <p:spPr bwMode="auto">
            <a:xfrm>
              <a:off x="991109" y="4571630"/>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104" name="Text Box 2"/>
            <p:cNvSpPr txBox="1">
              <a:spLocks noChangeArrowheads="1"/>
            </p:cNvSpPr>
            <p:nvPr/>
          </p:nvSpPr>
          <p:spPr bwMode="auto">
            <a:xfrm>
              <a:off x="991109" y="5943482"/>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122" name="Text Box 2"/>
            <p:cNvSpPr txBox="1">
              <a:spLocks noChangeArrowheads="1"/>
            </p:cNvSpPr>
            <p:nvPr/>
          </p:nvSpPr>
          <p:spPr bwMode="auto">
            <a:xfrm>
              <a:off x="999046" y="3842834"/>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pic>
          <p:nvPicPr>
            <p:cNvPr id="3" name="Picture 2" descr="C:\Users\L4DE9JD9\AppData\Local\Microsoft\Windows\Temporary Internet Files\Content.Outlook\2305KCUU\DSC_1704 (2).jpg"/>
            <p:cNvPicPr>
              <a:picLocks noChangeAspect="1" noChangeArrowheads="1"/>
            </p:cNvPicPr>
            <p:nvPr/>
          </p:nvPicPr>
          <p:blipFill>
            <a:blip r:embed="rId4" cstate="print"/>
            <a:srcRect/>
            <a:stretch>
              <a:fillRect/>
            </a:stretch>
          </p:blipFill>
          <p:spPr bwMode="auto">
            <a:xfrm>
              <a:off x="1926082" y="3861888"/>
              <a:ext cx="512726" cy="582719"/>
            </a:xfrm>
            <a:prstGeom prst="rect">
              <a:avLst/>
            </a:prstGeom>
            <a:ln>
              <a:noFill/>
            </a:ln>
            <a:effectLst>
              <a:outerShdw blurRad="292100" dist="139700" dir="2700000" algn="tl" rotWithShape="0">
                <a:srgbClr val="333333">
                  <a:alpha val="65000"/>
                </a:srgbClr>
              </a:outerShdw>
            </a:effectLst>
          </p:spPr>
        </p:pic>
        <p:sp>
          <p:nvSpPr>
            <p:cNvPr id="14358" name="TextBox 130"/>
            <p:cNvSpPr txBox="1">
              <a:spLocks noChangeArrowheads="1"/>
            </p:cNvSpPr>
            <p:nvPr/>
          </p:nvSpPr>
          <p:spPr bwMode="auto">
            <a:xfrm>
              <a:off x="938729" y="3784602"/>
              <a:ext cx="1457336" cy="667760"/>
            </a:xfrm>
            <a:prstGeom prst="rect">
              <a:avLst/>
            </a:prstGeom>
            <a:noFill/>
            <a:ln w="9525">
              <a:noFill/>
              <a:miter lim="800000"/>
              <a:headEnd/>
              <a:tailEnd/>
            </a:ln>
          </p:spPr>
          <p:txBody>
            <a:bodyPr>
              <a:spAutoFit/>
            </a:bodyPr>
            <a:lstStyle/>
            <a:p>
              <a:r>
                <a:rPr lang="en-US" sz="900" b="1" dirty="0">
                  <a:solidFill>
                    <a:srgbClr val="000000"/>
                  </a:solidFill>
                  <a:latin typeface="Times New Roman" pitchFamily="18" charset="0"/>
                  <a:cs typeface="Times New Roman" pitchFamily="18" charset="0"/>
                </a:rPr>
                <a:t>Readiness &amp;                                                                                    Contingency </a:t>
              </a:r>
            </a:p>
            <a:p>
              <a:r>
                <a:rPr lang="en-US" sz="900" b="1" dirty="0" smtClean="0">
                  <a:solidFill>
                    <a:srgbClr val="000000"/>
                  </a:solidFill>
                  <a:latin typeface="Times New Roman" pitchFamily="18" charset="0"/>
                  <a:cs typeface="Times New Roman" pitchFamily="18" charset="0"/>
                </a:rPr>
                <a:t>Ops</a:t>
              </a:r>
              <a:endParaRPr lang="en-US" sz="600" b="1" dirty="0">
                <a:solidFill>
                  <a:srgbClr val="000000"/>
                </a:solidFill>
                <a:latin typeface="Times New Roman" pitchFamily="18" charset="0"/>
                <a:cs typeface="Times New Roman" pitchFamily="18" charset="0"/>
              </a:endParaRPr>
            </a:p>
            <a:p>
              <a:r>
                <a:rPr lang="en-US" sz="800" b="1" dirty="0">
                  <a:solidFill>
                    <a:srgbClr val="000000"/>
                  </a:solidFill>
                  <a:latin typeface="Times New Roman" pitchFamily="18" charset="0"/>
                  <a:cs typeface="Times New Roman" pitchFamily="18" charset="0"/>
                </a:rPr>
                <a:t> Jeff Daniels</a:t>
              </a:r>
            </a:p>
          </p:txBody>
        </p:sp>
        <p:sp>
          <p:nvSpPr>
            <p:cNvPr id="14359" name="TextBox 131"/>
            <p:cNvSpPr txBox="1">
              <a:spLocks noChangeArrowheads="1"/>
            </p:cNvSpPr>
            <p:nvPr/>
          </p:nvSpPr>
          <p:spPr bwMode="auto">
            <a:xfrm>
              <a:off x="931334" y="4572000"/>
              <a:ext cx="873896" cy="600219"/>
            </a:xfrm>
            <a:prstGeom prst="rect">
              <a:avLst/>
            </a:prstGeom>
            <a:noFill/>
            <a:ln w="9525">
              <a:noFill/>
              <a:miter lim="800000"/>
              <a:headEnd/>
              <a:tailEnd/>
            </a:ln>
          </p:spPr>
          <p:txBody>
            <a:bodyPr wrap="none">
              <a:spAutoFit/>
            </a:bodyPr>
            <a:lstStyle/>
            <a:p>
              <a:r>
                <a:rPr lang="en-US" sz="900" b="1">
                  <a:solidFill>
                    <a:srgbClr val="000000"/>
                  </a:solidFill>
                  <a:latin typeface="Times New Roman" pitchFamily="18" charset="0"/>
                  <a:cs typeface="Times New Roman" pitchFamily="18" charset="0"/>
                </a:rPr>
                <a:t>Public Affairs</a:t>
              </a:r>
            </a:p>
            <a:p>
              <a:endParaRPr lang="en-US" sz="800" b="1">
                <a:solidFill>
                  <a:srgbClr val="000000"/>
                </a:solidFill>
                <a:latin typeface="Times New Roman" pitchFamily="18" charset="0"/>
                <a:cs typeface="Times New Roman" pitchFamily="18" charset="0"/>
              </a:endParaRPr>
            </a:p>
            <a:p>
              <a:r>
                <a:rPr lang="en-US" sz="800" b="1">
                  <a:solidFill>
                    <a:srgbClr val="000000"/>
                  </a:solidFill>
                  <a:latin typeface="Times New Roman" pitchFamily="18" charset="0"/>
                  <a:cs typeface="Times New Roman" pitchFamily="18" charset="0"/>
                </a:rPr>
                <a:t>Mark Slimp</a:t>
              </a:r>
            </a:p>
            <a:p>
              <a:r>
                <a:rPr lang="en-US" sz="800" b="1">
                  <a:solidFill>
                    <a:srgbClr val="000000"/>
                  </a:solidFill>
                  <a:latin typeface="Times New Roman" pitchFamily="18" charset="0"/>
                  <a:cs typeface="Times New Roman" pitchFamily="18" charset="0"/>
                </a:rPr>
                <a:t>(Acting Chief)</a:t>
              </a:r>
            </a:p>
          </p:txBody>
        </p:sp>
        <p:pic>
          <p:nvPicPr>
            <p:cNvPr id="1037" name="Picture 13" descr="Vasquezxx"/>
            <p:cNvPicPr>
              <a:picLocks noChangeAspect="1" noChangeArrowheads="1"/>
            </p:cNvPicPr>
            <p:nvPr/>
          </p:nvPicPr>
          <p:blipFill>
            <a:blip r:embed="rId5" cstate="print"/>
            <a:srcRect/>
            <a:stretch>
              <a:fillRect/>
            </a:stretch>
          </p:blipFill>
          <p:spPr bwMode="auto">
            <a:xfrm>
              <a:off x="1905445" y="5257556"/>
              <a:ext cx="514314" cy="609712"/>
            </a:xfrm>
            <a:prstGeom prst="rect">
              <a:avLst/>
            </a:prstGeom>
            <a:ln>
              <a:noFill/>
            </a:ln>
            <a:effectLst>
              <a:outerShdw blurRad="292100" dist="139700" dir="2700000" algn="tl" rotWithShape="0">
                <a:srgbClr val="333333">
                  <a:alpha val="65000"/>
                </a:srgbClr>
              </a:outerShdw>
            </a:effectLst>
          </p:spPr>
        </p:pic>
        <p:sp>
          <p:nvSpPr>
            <p:cNvPr id="14361" name="TextBox 133"/>
            <p:cNvSpPr txBox="1">
              <a:spLocks noChangeArrowheads="1"/>
            </p:cNvSpPr>
            <p:nvPr/>
          </p:nvSpPr>
          <p:spPr bwMode="auto">
            <a:xfrm>
              <a:off x="931334" y="5257800"/>
              <a:ext cx="1457336" cy="600164"/>
            </a:xfrm>
            <a:prstGeom prst="rect">
              <a:avLst/>
            </a:prstGeom>
            <a:noFill/>
            <a:ln w="9525">
              <a:noFill/>
              <a:miter lim="800000"/>
              <a:headEnd/>
              <a:tailEnd/>
            </a:ln>
          </p:spPr>
          <p:txBody>
            <a:bodyPr>
              <a:spAutoFit/>
            </a:bodyPr>
            <a:lstStyle/>
            <a:p>
              <a:r>
                <a:rPr lang="en-US" sz="900" b="1">
                  <a:solidFill>
                    <a:srgbClr val="000000"/>
                  </a:solidFill>
                  <a:latin typeface="Times New Roman" pitchFamily="18" charset="0"/>
                  <a:cs typeface="Times New Roman" pitchFamily="18" charset="0"/>
                </a:rPr>
                <a:t>Internal Review</a:t>
              </a:r>
            </a:p>
            <a:p>
              <a:endParaRPr lang="en-US" sz="800" b="1">
                <a:solidFill>
                  <a:srgbClr val="000000"/>
                </a:solidFill>
                <a:latin typeface="Times New Roman" pitchFamily="18" charset="0"/>
                <a:cs typeface="Times New Roman" pitchFamily="18" charset="0"/>
              </a:endParaRPr>
            </a:p>
            <a:p>
              <a:r>
                <a:rPr lang="en-US" sz="800" b="1">
                  <a:solidFill>
                    <a:srgbClr val="000000"/>
                  </a:solidFill>
                  <a:latin typeface="Times New Roman" pitchFamily="18" charset="0"/>
                  <a:cs typeface="Times New Roman" pitchFamily="18" charset="0"/>
                </a:rPr>
                <a:t>MSG </a:t>
              </a:r>
            </a:p>
            <a:p>
              <a:r>
                <a:rPr lang="en-US" sz="800" b="1">
                  <a:solidFill>
                    <a:srgbClr val="000000"/>
                  </a:solidFill>
                  <a:latin typeface="Times New Roman" pitchFamily="18" charset="0"/>
                  <a:cs typeface="Times New Roman" pitchFamily="18" charset="0"/>
                </a:rPr>
                <a:t>Fernando Vasquez</a:t>
              </a:r>
            </a:p>
          </p:txBody>
        </p:sp>
        <p:pic>
          <p:nvPicPr>
            <p:cNvPr id="106" name="Picture 105" descr="Elizabeth McCullough copyxx.gif"/>
            <p:cNvPicPr>
              <a:picLocks noChangeAspect="1"/>
            </p:cNvPicPr>
            <p:nvPr/>
          </p:nvPicPr>
          <p:blipFill>
            <a:blip r:embed="rId6" cstate="print"/>
            <a:stretch>
              <a:fillRect/>
            </a:stretch>
          </p:blipFill>
          <p:spPr>
            <a:xfrm>
              <a:off x="1957830" y="5953009"/>
              <a:ext cx="469867" cy="592247"/>
            </a:xfrm>
            <a:prstGeom prst="rect">
              <a:avLst/>
            </a:prstGeom>
            <a:ln>
              <a:noFill/>
            </a:ln>
            <a:effectLst>
              <a:outerShdw blurRad="292100" dist="139700" dir="2700000" algn="tl" rotWithShape="0">
                <a:srgbClr val="333333">
                  <a:alpha val="65000"/>
                </a:srgbClr>
              </a:outerShdw>
            </a:effectLst>
          </p:spPr>
        </p:pic>
        <p:sp>
          <p:nvSpPr>
            <p:cNvPr id="14363" name="TextBox 133"/>
            <p:cNvSpPr txBox="1">
              <a:spLocks noChangeArrowheads="1"/>
            </p:cNvSpPr>
            <p:nvPr/>
          </p:nvSpPr>
          <p:spPr bwMode="auto">
            <a:xfrm>
              <a:off x="914397" y="5943600"/>
              <a:ext cx="1457336" cy="635186"/>
            </a:xfrm>
            <a:prstGeom prst="rect">
              <a:avLst/>
            </a:prstGeom>
            <a:noFill/>
            <a:ln w="9525">
              <a:noFill/>
              <a:miter lim="800000"/>
              <a:headEnd/>
              <a:tailEnd/>
            </a:ln>
          </p:spPr>
          <p:txBody>
            <a:bodyPr>
              <a:spAutoFit/>
            </a:bodyPr>
            <a:lstStyle/>
            <a:p>
              <a:r>
                <a:rPr lang="en-US" sz="900" b="1" dirty="0">
                  <a:solidFill>
                    <a:srgbClr val="000000"/>
                  </a:solidFill>
                  <a:latin typeface="Times New Roman" pitchFamily="18" charset="0"/>
                  <a:cs typeface="Times New Roman" pitchFamily="18" charset="0"/>
                </a:rPr>
                <a:t>Resource Mgmt</a:t>
              </a:r>
            </a:p>
            <a:p>
              <a:endParaRPr lang="en-US" sz="800" b="1" dirty="0">
                <a:solidFill>
                  <a:srgbClr val="000000"/>
                </a:solidFill>
                <a:latin typeface="Times New Roman" pitchFamily="18" charset="0"/>
                <a:cs typeface="Times New Roman" pitchFamily="18" charset="0"/>
              </a:endParaRPr>
            </a:p>
            <a:p>
              <a:r>
                <a:rPr lang="en-US" sz="800" b="1" dirty="0" smtClean="0">
                  <a:solidFill>
                    <a:srgbClr val="000000"/>
                  </a:solidFill>
                  <a:latin typeface="Times New Roman" pitchFamily="18" charset="0"/>
                  <a:cs typeface="Times New Roman" pitchFamily="18" charset="0"/>
                </a:rPr>
                <a:t>Elizabeth </a:t>
              </a:r>
            </a:p>
            <a:p>
              <a:r>
                <a:rPr lang="en-US" sz="800" b="1" dirty="0" smtClean="0">
                  <a:solidFill>
                    <a:srgbClr val="000000"/>
                  </a:solidFill>
                  <a:latin typeface="Times New Roman" pitchFamily="18" charset="0"/>
                  <a:cs typeface="Times New Roman" pitchFamily="18" charset="0"/>
                </a:rPr>
                <a:t>McCullough</a:t>
              </a:r>
              <a:endParaRPr lang="en-US" sz="800" b="1" dirty="0">
                <a:solidFill>
                  <a:srgbClr val="000000"/>
                </a:solidFill>
                <a:latin typeface="Times New Roman" pitchFamily="18" charset="0"/>
                <a:cs typeface="Times New Roman" pitchFamily="18" charset="0"/>
              </a:endParaRPr>
            </a:p>
          </p:txBody>
        </p:sp>
        <p:sp>
          <p:nvSpPr>
            <p:cNvPr id="113" name="Text Box 2"/>
            <p:cNvSpPr txBox="1">
              <a:spLocks noChangeArrowheads="1"/>
            </p:cNvSpPr>
            <p:nvPr/>
          </p:nvSpPr>
          <p:spPr bwMode="auto">
            <a:xfrm>
              <a:off x="2726126" y="3852361"/>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124" name="Text Box 2"/>
            <p:cNvSpPr txBox="1">
              <a:spLocks noChangeArrowheads="1"/>
            </p:cNvSpPr>
            <p:nvPr/>
          </p:nvSpPr>
          <p:spPr bwMode="auto">
            <a:xfrm>
              <a:off x="2734063" y="4571630"/>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138" name="Text Box 2"/>
            <p:cNvSpPr txBox="1">
              <a:spLocks noChangeArrowheads="1"/>
            </p:cNvSpPr>
            <p:nvPr/>
          </p:nvSpPr>
          <p:spPr bwMode="auto">
            <a:xfrm>
              <a:off x="2734063" y="5265496"/>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146" name="Text Box 2"/>
            <p:cNvSpPr txBox="1">
              <a:spLocks noChangeArrowheads="1"/>
            </p:cNvSpPr>
            <p:nvPr/>
          </p:nvSpPr>
          <p:spPr bwMode="auto">
            <a:xfrm>
              <a:off x="2740412" y="5968887"/>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pic>
          <p:nvPicPr>
            <p:cNvPr id="1035" name="Picture 11" descr="Jeannettexx"/>
            <p:cNvPicPr>
              <a:picLocks noChangeAspect="1" noChangeArrowheads="1"/>
            </p:cNvPicPr>
            <p:nvPr/>
          </p:nvPicPr>
          <p:blipFill>
            <a:blip r:embed="rId7" cstate="print"/>
            <a:srcRect/>
            <a:stretch>
              <a:fillRect/>
            </a:stretch>
          </p:blipFill>
          <p:spPr bwMode="auto">
            <a:xfrm>
              <a:off x="3754755" y="5962536"/>
              <a:ext cx="436532" cy="608125"/>
            </a:xfrm>
            <a:prstGeom prst="rect">
              <a:avLst/>
            </a:prstGeom>
            <a:ln>
              <a:noFill/>
            </a:ln>
            <a:effectLst>
              <a:outerShdw blurRad="292100" dist="139700" dir="2700000" algn="tl" rotWithShape="0">
                <a:srgbClr val="333333">
                  <a:alpha val="65000"/>
                </a:srgbClr>
              </a:outerShdw>
            </a:effectLst>
          </p:spPr>
        </p:pic>
        <p:cxnSp>
          <p:nvCxnSpPr>
            <p:cNvPr id="148" name="Straight Connector 147"/>
            <p:cNvCxnSpPr/>
            <p:nvPr/>
          </p:nvCxnSpPr>
          <p:spPr bwMode="auto">
            <a:xfrm>
              <a:off x="2600722" y="6248338"/>
              <a:ext cx="133341"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4370" name="Text Box 298"/>
            <p:cNvSpPr txBox="1">
              <a:spLocks noChangeAspect="1" noChangeArrowheads="1"/>
            </p:cNvSpPr>
            <p:nvPr/>
          </p:nvSpPr>
          <p:spPr bwMode="auto">
            <a:xfrm>
              <a:off x="2455334" y="6019800"/>
              <a:ext cx="1433512" cy="506412"/>
            </a:xfrm>
            <a:prstGeom prst="rect">
              <a:avLst/>
            </a:prstGeom>
            <a:noFill/>
            <a:ln w="9525">
              <a:noFill/>
              <a:miter lim="800000"/>
              <a:headEnd/>
              <a:tailEnd/>
            </a:ln>
          </p:spPr>
          <p:txBody>
            <a:bodyPr lIns="0" tIns="0" rIns="0" bIns="0"/>
            <a:lstStyle/>
            <a:p>
              <a:pPr defTabSz="446088" eaLnBrk="0" hangingPunct="0">
                <a:buClr>
                  <a:srgbClr val="000080"/>
                </a:buClr>
                <a:buSzPct val="90000"/>
                <a:buFont typeface="Monotype Sorts"/>
                <a:buNone/>
              </a:pPr>
              <a:r>
                <a:rPr lang="en-US" sz="800" b="1" dirty="0">
                  <a:solidFill>
                    <a:srgbClr val="000000"/>
                  </a:solidFill>
                  <a:latin typeface="Times New Roman" pitchFamily="18" charset="0"/>
                  <a:cs typeface="Times New Roman" pitchFamily="18" charset="0"/>
                </a:rPr>
                <a:t>           </a:t>
              </a:r>
              <a:r>
                <a:rPr lang="en-US" sz="900" b="1" dirty="0">
                  <a:solidFill>
                    <a:srgbClr val="000000"/>
                  </a:solidFill>
                  <a:latin typeface="Times New Roman" pitchFamily="18" charset="0"/>
                  <a:cs typeface="Times New Roman" pitchFamily="18" charset="0"/>
                </a:rPr>
                <a:t>  Workforce</a:t>
              </a:r>
            </a:p>
            <a:p>
              <a:pPr defTabSz="446088" eaLnBrk="0" hangingPunct="0">
                <a:buClr>
                  <a:srgbClr val="000080"/>
                </a:buClr>
                <a:buSzPct val="90000"/>
                <a:buFont typeface="Monotype Sorts"/>
                <a:buNone/>
              </a:pPr>
              <a:r>
                <a:rPr lang="en-US" sz="900" b="1" dirty="0">
                  <a:solidFill>
                    <a:srgbClr val="000000"/>
                  </a:solidFill>
                  <a:latin typeface="Times New Roman" pitchFamily="18" charset="0"/>
                  <a:cs typeface="Times New Roman" pitchFamily="18" charset="0"/>
                </a:rPr>
                <a:t>            </a:t>
              </a:r>
              <a:r>
                <a:rPr lang="en-US" sz="900" b="1" dirty="0" smtClean="0">
                  <a:solidFill>
                    <a:srgbClr val="000000"/>
                  </a:solidFill>
                  <a:latin typeface="Times New Roman" pitchFamily="18" charset="0"/>
                  <a:cs typeface="Times New Roman" pitchFamily="18" charset="0"/>
                </a:rPr>
                <a:t>Mgmt</a:t>
              </a:r>
              <a:endParaRPr lang="en-US" sz="800" b="1" dirty="0">
                <a:solidFill>
                  <a:srgbClr val="000000"/>
                </a:solidFill>
                <a:latin typeface="Times New Roman" pitchFamily="18" charset="0"/>
                <a:cs typeface="Times New Roman" pitchFamily="18" charset="0"/>
              </a:endParaRPr>
            </a:p>
            <a:p>
              <a:pPr algn="ctr" defTabSz="446088" eaLnBrk="0" hangingPunct="0">
                <a:buClr>
                  <a:srgbClr val="000080"/>
                </a:buClr>
                <a:buSzPct val="90000"/>
                <a:buFont typeface="Monotype Sorts"/>
                <a:buNone/>
              </a:pPr>
              <a:r>
                <a:rPr lang="en-US" sz="800" b="1" dirty="0">
                  <a:solidFill>
                    <a:srgbClr val="000000"/>
                  </a:solidFill>
                  <a:latin typeface="Times New Roman" pitchFamily="18" charset="0"/>
                  <a:cs typeface="Times New Roman" pitchFamily="18" charset="0"/>
                </a:rPr>
                <a:t> </a:t>
              </a:r>
              <a:r>
                <a:rPr lang="en-US" sz="800" b="1" dirty="0" smtClean="0">
                  <a:solidFill>
                    <a:srgbClr val="000000"/>
                  </a:solidFill>
                  <a:latin typeface="Times New Roman" pitchFamily="18" charset="0"/>
                  <a:cs typeface="Times New Roman" pitchFamily="18" charset="0"/>
                </a:rPr>
                <a:t>Jeannette</a:t>
              </a:r>
            </a:p>
            <a:p>
              <a:pPr algn="ctr" defTabSz="446088" eaLnBrk="0" hangingPunct="0">
                <a:buClr>
                  <a:srgbClr val="000080"/>
                </a:buClr>
                <a:buSzPct val="90000"/>
                <a:buFont typeface="Monotype Sorts"/>
                <a:buNone/>
              </a:pPr>
              <a:r>
                <a:rPr lang="en-US" sz="800" b="1" dirty="0" smtClean="0">
                  <a:solidFill>
                    <a:srgbClr val="000000"/>
                  </a:solidFill>
                  <a:latin typeface="Times New Roman" pitchFamily="18" charset="0"/>
                  <a:cs typeface="Times New Roman" pitchFamily="18" charset="0"/>
                </a:rPr>
                <a:t> </a:t>
              </a:r>
              <a:r>
                <a:rPr lang="en-US" sz="800" b="1" dirty="0">
                  <a:solidFill>
                    <a:srgbClr val="000000"/>
                  </a:solidFill>
                  <a:latin typeface="Times New Roman" pitchFamily="18" charset="0"/>
                  <a:cs typeface="Times New Roman" pitchFamily="18" charset="0"/>
                </a:rPr>
                <a:t>Alderete</a:t>
              </a:r>
            </a:p>
          </p:txBody>
        </p:sp>
        <p:sp>
          <p:nvSpPr>
            <p:cNvPr id="14371" name="Text Box 298"/>
            <p:cNvSpPr txBox="1">
              <a:spLocks noChangeAspect="1" noChangeArrowheads="1"/>
            </p:cNvSpPr>
            <p:nvPr/>
          </p:nvSpPr>
          <p:spPr bwMode="auto">
            <a:xfrm>
              <a:off x="2693597" y="5333999"/>
              <a:ext cx="820066" cy="506412"/>
            </a:xfrm>
            <a:prstGeom prst="rect">
              <a:avLst/>
            </a:prstGeom>
            <a:noFill/>
            <a:ln w="9525">
              <a:noFill/>
              <a:miter lim="800000"/>
              <a:headEnd/>
              <a:tailEnd/>
            </a:ln>
          </p:spPr>
          <p:txBody>
            <a:bodyPr lIns="0" tIns="0" rIns="0" bIns="0"/>
            <a:lstStyle/>
            <a:p>
              <a:pPr defTabSz="446088" eaLnBrk="0" hangingPunct="0">
                <a:buClr>
                  <a:srgbClr val="000080"/>
                </a:buClr>
                <a:buSzPct val="90000"/>
                <a:buFont typeface="Monotype Sorts"/>
                <a:buNone/>
              </a:pPr>
              <a:r>
                <a:rPr lang="en-US" sz="900" b="1" dirty="0">
                  <a:solidFill>
                    <a:srgbClr val="000000"/>
                  </a:solidFill>
                  <a:latin typeface="Times New Roman" pitchFamily="18" charset="0"/>
                  <a:cs typeface="Times New Roman" pitchFamily="18" charset="0"/>
                </a:rPr>
                <a:t>      EEO</a:t>
              </a:r>
            </a:p>
            <a:p>
              <a:pPr algn="ctr" defTabSz="446088" eaLnBrk="0" hangingPunct="0">
                <a:buClr>
                  <a:srgbClr val="000080"/>
                </a:buClr>
                <a:buSzPct val="90000"/>
                <a:buFont typeface="Monotype Sorts"/>
                <a:buNone/>
              </a:pPr>
              <a:endParaRPr lang="en-US" sz="800" b="1" dirty="0">
                <a:solidFill>
                  <a:srgbClr val="000000"/>
                </a:solidFill>
                <a:latin typeface="Times New Roman" pitchFamily="18" charset="0"/>
                <a:cs typeface="Times New Roman" pitchFamily="18" charset="0"/>
              </a:endParaRPr>
            </a:p>
            <a:p>
              <a:pPr algn="ctr" defTabSz="446088" eaLnBrk="0" hangingPunct="0">
                <a:buClr>
                  <a:srgbClr val="000080"/>
                </a:buClr>
                <a:buSzPct val="90000"/>
                <a:buFont typeface="Monotype Sorts"/>
                <a:buNone/>
              </a:pPr>
              <a:endParaRPr lang="en-US" sz="800" b="1" dirty="0">
                <a:solidFill>
                  <a:srgbClr val="000000"/>
                </a:solidFill>
                <a:latin typeface="Times New Roman" pitchFamily="18" charset="0"/>
                <a:cs typeface="Times New Roman" pitchFamily="18" charset="0"/>
              </a:endParaRPr>
            </a:p>
            <a:p>
              <a:pPr algn="ctr" defTabSz="446088" eaLnBrk="0" hangingPunct="0">
                <a:buClr>
                  <a:srgbClr val="000080"/>
                </a:buClr>
                <a:buSzPct val="90000"/>
                <a:buFont typeface="Monotype Sorts"/>
                <a:buNone/>
              </a:pPr>
              <a:r>
                <a:rPr lang="en-US" sz="800" b="1" dirty="0">
                  <a:solidFill>
                    <a:srgbClr val="000000"/>
                  </a:solidFill>
                  <a:latin typeface="Times New Roman" pitchFamily="18" charset="0"/>
                  <a:cs typeface="Times New Roman" pitchFamily="18" charset="0"/>
                </a:rPr>
                <a:t> Karen Doran</a:t>
              </a:r>
            </a:p>
          </p:txBody>
        </p:sp>
        <p:pic>
          <p:nvPicPr>
            <p:cNvPr id="1034" name="Picture 10" descr="DSC00225x"/>
            <p:cNvPicPr>
              <a:picLocks noChangeAspect="1" noChangeArrowheads="1"/>
            </p:cNvPicPr>
            <p:nvPr/>
          </p:nvPicPr>
          <p:blipFill>
            <a:blip r:embed="rId8" cstate="print"/>
            <a:srcRect/>
            <a:stretch>
              <a:fillRect/>
            </a:stretch>
          </p:blipFill>
          <p:spPr bwMode="auto">
            <a:xfrm>
              <a:off x="3723007" y="5257556"/>
              <a:ext cx="457168" cy="609712"/>
            </a:xfrm>
            <a:prstGeom prst="rect">
              <a:avLst/>
            </a:prstGeom>
            <a:ln>
              <a:noFill/>
            </a:ln>
            <a:effectLst>
              <a:outerShdw blurRad="292100" dist="139700" dir="2700000" algn="tl" rotWithShape="0">
                <a:srgbClr val="333333">
                  <a:alpha val="65000"/>
                </a:srgbClr>
              </a:outerShdw>
            </a:effectLst>
          </p:spPr>
        </p:pic>
        <p:cxnSp>
          <p:nvCxnSpPr>
            <p:cNvPr id="159" name="Straight Connector 158"/>
            <p:cNvCxnSpPr/>
            <p:nvPr/>
          </p:nvCxnSpPr>
          <p:spPr bwMode="auto">
            <a:xfrm>
              <a:off x="2438808" y="4876486"/>
              <a:ext cx="28573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033" name="Picture 9" descr="Jimxx"/>
            <p:cNvPicPr>
              <a:picLocks noChangeAspect="1" noChangeArrowheads="1"/>
            </p:cNvPicPr>
            <p:nvPr/>
          </p:nvPicPr>
          <p:blipFill>
            <a:blip r:embed="rId9" cstate="print"/>
            <a:srcRect/>
            <a:stretch>
              <a:fillRect/>
            </a:stretch>
          </p:blipFill>
          <p:spPr bwMode="auto">
            <a:xfrm>
              <a:off x="3734118" y="4571630"/>
              <a:ext cx="449232" cy="620827"/>
            </a:xfrm>
            <a:prstGeom prst="rect">
              <a:avLst/>
            </a:prstGeom>
            <a:ln>
              <a:noFill/>
            </a:ln>
            <a:effectLst>
              <a:outerShdw blurRad="292100" dist="139700" dir="2700000" algn="tl" rotWithShape="0">
                <a:srgbClr val="333333">
                  <a:alpha val="65000"/>
                </a:srgbClr>
              </a:outerShdw>
            </a:effectLst>
          </p:spPr>
        </p:pic>
        <p:sp>
          <p:nvSpPr>
            <p:cNvPr id="14375" name="Text Box 298"/>
            <p:cNvSpPr txBox="1">
              <a:spLocks noChangeAspect="1" noChangeArrowheads="1"/>
            </p:cNvSpPr>
            <p:nvPr/>
          </p:nvSpPr>
          <p:spPr bwMode="auto">
            <a:xfrm>
              <a:off x="2540001" y="4614332"/>
              <a:ext cx="965199" cy="506412"/>
            </a:xfrm>
            <a:prstGeom prst="rect">
              <a:avLst/>
            </a:prstGeom>
            <a:noFill/>
            <a:ln w="9525">
              <a:noFill/>
              <a:miter lim="800000"/>
              <a:headEnd/>
              <a:tailEnd/>
            </a:ln>
          </p:spPr>
          <p:txBody>
            <a:bodyPr lIns="0" tIns="0" rIns="0" bIns="0"/>
            <a:lstStyle/>
            <a:p>
              <a:pPr defTabSz="446088" eaLnBrk="0" hangingPunct="0">
                <a:buClr>
                  <a:srgbClr val="000080"/>
                </a:buClr>
                <a:buSzPct val="90000"/>
                <a:buFont typeface="Monotype Sorts"/>
                <a:buNone/>
              </a:pPr>
              <a:r>
                <a:rPr lang="en-US" sz="900" b="1">
                  <a:solidFill>
                    <a:srgbClr val="000000"/>
                  </a:solidFill>
                  <a:latin typeface="Times New Roman" pitchFamily="18" charset="0"/>
                  <a:cs typeface="Times New Roman" pitchFamily="18" charset="0"/>
                </a:rPr>
                <a:t>        Safety</a:t>
              </a:r>
            </a:p>
            <a:p>
              <a:pPr algn="ctr" defTabSz="446088" eaLnBrk="0" hangingPunct="0">
                <a:buClr>
                  <a:srgbClr val="000080"/>
                </a:buClr>
                <a:buSzPct val="90000"/>
                <a:buFont typeface="Monotype Sorts"/>
                <a:buNone/>
              </a:pPr>
              <a:endParaRPr lang="en-US" sz="800" b="1">
                <a:solidFill>
                  <a:srgbClr val="000000"/>
                </a:solidFill>
                <a:latin typeface="Times New Roman" pitchFamily="18" charset="0"/>
                <a:cs typeface="Times New Roman" pitchFamily="18" charset="0"/>
              </a:endParaRPr>
            </a:p>
            <a:p>
              <a:pPr algn="ctr" defTabSz="446088" eaLnBrk="0" hangingPunct="0">
                <a:buClr>
                  <a:srgbClr val="000080"/>
                </a:buClr>
                <a:buSzPct val="90000"/>
                <a:buFont typeface="Monotype Sorts"/>
                <a:buNone/>
              </a:pPr>
              <a:endParaRPr lang="en-US" sz="800" b="1">
                <a:solidFill>
                  <a:srgbClr val="000000"/>
                </a:solidFill>
                <a:latin typeface="Times New Roman" pitchFamily="18" charset="0"/>
                <a:cs typeface="Times New Roman" pitchFamily="18" charset="0"/>
              </a:endParaRPr>
            </a:p>
            <a:p>
              <a:pPr defTabSz="446088" eaLnBrk="0" hangingPunct="0">
                <a:buClr>
                  <a:srgbClr val="000080"/>
                </a:buClr>
                <a:buSzPct val="90000"/>
                <a:buFont typeface="Monotype Sorts"/>
                <a:buNone/>
              </a:pPr>
              <a:r>
                <a:rPr lang="en-US" sz="800" b="1">
                  <a:solidFill>
                    <a:srgbClr val="000000"/>
                  </a:solidFill>
                  <a:latin typeface="Times New Roman" pitchFamily="18" charset="0"/>
                  <a:cs typeface="Times New Roman" pitchFamily="18" charset="0"/>
                </a:rPr>
                <a:t>         James Jaffe</a:t>
              </a:r>
            </a:p>
          </p:txBody>
        </p:sp>
        <p:sp>
          <p:nvSpPr>
            <p:cNvPr id="14376" name="Text Box 298"/>
            <p:cNvSpPr txBox="1">
              <a:spLocks noChangeAspect="1" noChangeArrowheads="1"/>
            </p:cNvSpPr>
            <p:nvPr/>
          </p:nvSpPr>
          <p:spPr bwMode="auto">
            <a:xfrm>
              <a:off x="2743200" y="3886200"/>
              <a:ext cx="914400" cy="506412"/>
            </a:xfrm>
            <a:prstGeom prst="rect">
              <a:avLst/>
            </a:prstGeom>
            <a:noFill/>
            <a:ln w="9525">
              <a:noFill/>
              <a:miter lim="800000"/>
              <a:headEnd/>
              <a:tailEnd/>
            </a:ln>
          </p:spPr>
          <p:txBody>
            <a:bodyPr lIns="0" tIns="0" rIns="0" bIns="0"/>
            <a:lstStyle/>
            <a:p>
              <a:pPr defTabSz="446088" eaLnBrk="0" hangingPunct="0">
                <a:buClr>
                  <a:srgbClr val="000080"/>
                </a:buClr>
                <a:buSzPct val="90000"/>
                <a:buFont typeface="Monotype Sorts"/>
                <a:buNone/>
              </a:pPr>
              <a:r>
                <a:rPr lang="en-US" sz="900" b="1" dirty="0">
                  <a:solidFill>
                    <a:srgbClr val="000000"/>
                  </a:solidFill>
                  <a:latin typeface="Times New Roman" pitchFamily="18" charset="0"/>
                  <a:cs typeface="Times New Roman" pitchFamily="18" charset="0"/>
                </a:rPr>
                <a:t> Small Business</a:t>
              </a:r>
            </a:p>
            <a:p>
              <a:pPr algn="ctr" defTabSz="446088" eaLnBrk="0" hangingPunct="0">
                <a:buClr>
                  <a:srgbClr val="000080"/>
                </a:buClr>
                <a:buSzPct val="90000"/>
                <a:buFont typeface="Monotype Sorts"/>
                <a:buNone/>
              </a:pPr>
              <a:endParaRPr lang="en-US" sz="800" b="1" dirty="0">
                <a:solidFill>
                  <a:srgbClr val="000000"/>
                </a:solidFill>
                <a:latin typeface="Times New Roman" pitchFamily="18" charset="0"/>
                <a:cs typeface="Times New Roman" pitchFamily="18" charset="0"/>
              </a:endParaRPr>
            </a:p>
            <a:p>
              <a:pPr algn="ctr" defTabSz="446088" eaLnBrk="0" hangingPunct="0">
                <a:buClr>
                  <a:srgbClr val="000080"/>
                </a:buClr>
                <a:buSzPct val="90000"/>
                <a:buFont typeface="Monotype Sorts"/>
                <a:buNone/>
              </a:pPr>
              <a:endParaRPr lang="en-US" sz="800" b="1" dirty="0">
                <a:solidFill>
                  <a:srgbClr val="000000"/>
                </a:solidFill>
                <a:latin typeface="Times New Roman" pitchFamily="18" charset="0"/>
                <a:cs typeface="Times New Roman" pitchFamily="18" charset="0"/>
              </a:endParaRPr>
            </a:p>
            <a:p>
              <a:pPr defTabSz="446088" eaLnBrk="0" hangingPunct="0">
                <a:buClr>
                  <a:srgbClr val="000080"/>
                </a:buClr>
                <a:buSzPct val="90000"/>
                <a:buFont typeface="Monotype Sorts"/>
                <a:buNone/>
              </a:pPr>
              <a:r>
                <a:rPr lang="en-US" sz="800" b="1" dirty="0">
                  <a:solidFill>
                    <a:srgbClr val="000000"/>
                  </a:solidFill>
                  <a:latin typeface="Times New Roman" pitchFamily="18" charset="0"/>
                  <a:cs typeface="Times New Roman" pitchFamily="18" charset="0"/>
                </a:rPr>
                <a:t> Daniel </a:t>
              </a:r>
              <a:r>
                <a:rPr lang="en-US" sz="800" b="1" dirty="0" err="1">
                  <a:solidFill>
                    <a:srgbClr val="000000"/>
                  </a:solidFill>
                  <a:latin typeface="Times New Roman" pitchFamily="18" charset="0"/>
                  <a:cs typeface="Times New Roman" pitchFamily="18" charset="0"/>
                </a:rPr>
                <a:t>Curado</a:t>
              </a:r>
              <a:endParaRPr lang="en-US" sz="800" b="1" dirty="0">
                <a:solidFill>
                  <a:srgbClr val="000000"/>
                </a:solidFill>
                <a:latin typeface="Times New Roman" pitchFamily="18" charset="0"/>
                <a:cs typeface="Times New Roman" pitchFamily="18" charset="0"/>
              </a:endParaRPr>
            </a:p>
          </p:txBody>
        </p:sp>
        <p:sp>
          <p:nvSpPr>
            <p:cNvPr id="164" name="Text Box 2"/>
            <p:cNvSpPr txBox="1">
              <a:spLocks noChangeArrowheads="1"/>
            </p:cNvSpPr>
            <p:nvPr/>
          </p:nvSpPr>
          <p:spPr bwMode="auto">
            <a:xfrm>
              <a:off x="5791375" y="803801"/>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167" name="Text Box 2"/>
            <p:cNvSpPr txBox="1">
              <a:spLocks noChangeArrowheads="1"/>
            </p:cNvSpPr>
            <p:nvPr/>
          </p:nvSpPr>
          <p:spPr bwMode="auto">
            <a:xfrm>
              <a:off x="1829251" y="786335"/>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170" name="Text Box 2"/>
            <p:cNvSpPr txBox="1">
              <a:spLocks noChangeArrowheads="1"/>
            </p:cNvSpPr>
            <p:nvPr/>
          </p:nvSpPr>
          <p:spPr bwMode="auto">
            <a:xfrm>
              <a:off x="2835656" y="1769178"/>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grpSp>
          <p:nvGrpSpPr>
            <p:cNvPr id="7" name="Group 207"/>
            <p:cNvGrpSpPr>
              <a:grpSpLocks/>
            </p:cNvGrpSpPr>
            <p:nvPr/>
          </p:nvGrpSpPr>
          <p:grpSpPr bwMode="auto">
            <a:xfrm>
              <a:off x="2210224" y="3336328"/>
              <a:ext cx="761947" cy="304856"/>
              <a:chOff x="2210224" y="3200862"/>
              <a:chExt cx="761947" cy="304856"/>
            </a:xfrm>
          </p:grpSpPr>
          <p:sp>
            <p:nvSpPr>
              <p:cNvPr id="173" name="Text Box 2"/>
              <p:cNvSpPr txBox="1">
                <a:spLocks noChangeArrowheads="1"/>
              </p:cNvSpPr>
              <p:nvPr/>
            </p:nvSpPr>
            <p:spPr bwMode="auto">
              <a:xfrm>
                <a:off x="2210224" y="3200862"/>
                <a:ext cx="761947" cy="304856"/>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14416" name="TextBox 16"/>
              <p:cNvSpPr txBox="1">
                <a:spLocks noChangeArrowheads="1"/>
              </p:cNvSpPr>
              <p:nvPr/>
            </p:nvSpPr>
            <p:spPr bwMode="auto">
              <a:xfrm>
                <a:off x="2319868" y="3242045"/>
                <a:ext cx="609600" cy="246266"/>
              </a:xfrm>
              <a:prstGeom prst="rect">
                <a:avLst/>
              </a:prstGeom>
              <a:noFill/>
              <a:ln w="9525">
                <a:noFill/>
                <a:miter lim="800000"/>
                <a:headEnd/>
                <a:tailEnd/>
              </a:ln>
            </p:spPr>
            <p:txBody>
              <a:bodyPr>
                <a:spAutoFit/>
              </a:bodyPr>
              <a:lstStyle/>
              <a:p>
                <a:r>
                  <a:rPr lang="en-US" sz="1000" b="1" dirty="0" smtClean="0">
                    <a:solidFill>
                      <a:srgbClr val="000000"/>
                    </a:solidFill>
                    <a:latin typeface="Times New Roman" pitchFamily="18" charset="0"/>
                    <a:cs typeface="Times New Roman" pitchFamily="18" charset="0"/>
                  </a:rPr>
                  <a:t>G&amp;A</a:t>
                </a:r>
                <a:endParaRPr lang="en-US" sz="1000" b="1" dirty="0">
                  <a:solidFill>
                    <a:srgbClr val="000000"/>
                  </a:solidFill>
                  <a:latin typeface="Times New Roman" pitchFamily="18" charset="0"/>
                  <a:cs typeface="Times New Roman" pitchFamily="18" charset="0"/>
                </a:endParaRPr>
              </a:p>
            </p:txBody>
          </p:sp>
        </p:grpSp>
        <p:sp>
          <p:nvSpPr>
            <p:cNvPr id="14382" name="Text Box 298"/>
            <p:cNvSpPr txBox="1">
              <a:spLocks noChangeAspect="1" noChangeArrowheads="1"/>
            </p:cNvSpPr>
            <p:nvPr/>
          </p:nvSpPr>
          <p:spPr bwMode="auto">
            <a:xfrm>
              <a:off x="2590794" y="1803399"/>
              <a:ext cx="1433512" cy="506412"/>
            </a:xfrm>
            <a:prstGeom prst="rect">
              <a:avLst/>
            </a:prstGeom>
            <a:noFill/>
            <a:ln w="9525">
              <a:noFill/>
              <a:miter lim="800000"/>
              <a:headEnd/>
              <a:tailEnd/>
            </a:ln>
          </p:spPr>
          <p:txBody>
            <a:bodyPr lIns="0" tIns="0" rIns="0" bIns="0"/>
            <a:lstStyle/>
            <a:p>
              <a:pPr defTabSz="446088" eaLnBrk="0" hangingPunct="0">
                <a:buClr>
                  <a:srgbClr val="000080"/>
                </a:buClr>
                <a:buSzPct val="90000"/>
                <a:buFont typeface="Monotype Sorts"/>
                <a:buNone/>
              </a:pPr>
              <a:r>
                <a:rPr lang="en-US" sz="800" b="1">
                  <a:solidFill>
                    <a:srgbClr val="000000"/>
                  </a:solidFill>
                  <a:latin typeface="Times New Roman" pitchFamily="18" charset="0"/>
                  <a:cs typeface="Times New Roman" pitchFamily="18" charset="0"/>
                </a:rPr>
                <a:t>           </a:t>
              </a:r>
              <a:r>
                <a:rPr lang="en-US" sz="900" b="1">
                  <a:solidFill>
                    <a:srgbClr val="000000"/>
                  </a:solidFill>
                  <a:latin typeface="Times New Roman" pitchFamily="18" charset="0"/>
                  <a:cs typeface="Times New Roman" pitchFamily="18" charset="0"/>
                </a:rPr>
                <a:t>Engineering &amp;</a:t>
              </a:r>
            </a:p>
            <a:p>
              <a:pPr defTabSz="446088" eaLnBrk="0" hangingPunct="0">
                <a:buClr>
                  <a:srgbClr val="000080"/>
                </a:buClr>
                <a:buSzPct val="90000"/>
                <a:buFont typeface="Monotype Sorts"/>
                <a:buNone/>
              </a:pPr>
              <a:r>
                <a:rPr lang="en-US" sz="900" b="1">
                  <a:solidFill>
                    <a:srgbClr val="000000"/>
                  </a:solidFill>
                  <a:latin typeface="Times New Roman" pitchFamily="18" charset="0"/>
                  <a:cs typeface="Times New Roman" pitchFamily="18" charset="0"/>
                </a:rPr>
                <a:t>           Construction</a:t>
              </a:r>
            </a:p>
            <a:p>
              <a:pPr algn="ctr" defTabSz="446088" eaLnBrk="0" hangingPunct="0">
                <a:buClr>
                  <a:srgbClr val="000080"/>
                </a:buClr>
                <a:buSzPct val="90000"/>
                <a:buFont typeface="Monotype Sorts"/>
                <a:buNone/>
              </a:pPr>
              <a:endParaRPr lang="en-US" sz="800" b="1">
                <a:solidFill>
                  <a:srgbClr val="000000"/>
                </a:solidFill>
                <a:latin typeface="Times New Roman" pitchFamily="18" charset="0"/>
                <a:cs typeface="Times New Roman" pitchFamily="18" charset="0"/>
              </a:endParaRPr>
            </a:p>
            <a:p>
              <a:pPr defTabSz="446088" eaLnBrk="0" hangingPunct="0">
                <a:buClr>
                  <a:srgbClr val="000080"/>
                </a:buClr>
                <a:buSzPct val="90000"/>
                <a:buFont typeface="Monotype Sorts"/>
                <a:buNone/>
              </a:pPr>
              <a:r>
                <a:rPr lang="en-US" sz="800" b="1">
                  <a:solidFill>
                    <a:srgbClr val="000000"/>
                  </a:solidFill>
                  <a:latin typeface="Times New Roman" pitchFamily="18" charset="0"/>
                  <a:cs typeface="Times New Roman" pitchFamily="18" charset="0"/>
                </a:rPr>
                <a:t>           John Moreno</a:t>
              </a:r>
            </a:p>
          </p:txBody>
        </p:sp>
        <p:pic>
          <p:nvPicPr>
            <p:cNvPr id="1029" name="Picture 5" descr="John Morenoxx"/>
            <p:cNvPicPr>
              <a:picLocks noChangeAspect="1" noChangeArrowheads="1"/>
            </p:cNvPicPr>
            <p:nvPr/>
          </p:nvPicPr>
          <p:blipFill>
            <a:blip r:embed="rId10" cstate="print"/>
            <a:srcRect/>
            <a:stretch>
              <a:fillRect/>
            </a:stretch>
          </p:blipFill>
          <p:spPr bwMode="auto">
            <a:xfrm>
              <a:off x="3786503" y="1761239"/>
              <a:ext cx="480979" cy="609712"/>
            </a:xfrm>
            <a:prstGeom prst="rect">
              <a:avLst/>
            </a:prstGeom>
            <a:ln>
              <a:noFill/>
            </a:ln>
            <a:effectLst>
              <a:outerShdw blurRad="292100" dist="139700" dir="2700000" algn="tl" rotWithShape="0">
                <a:srgbClr val="333333">
                  <a:alpha val="65000"/>
                </a:srgbClr>
              </a:outerShdw>
            </a:effectLst>
          </p:spPr>
        </p:pic>
        <p:pic>
          <p:nvPicPr>
            <p:cNvPr id="1042" name="Picture 18" descr="Command  photo GANT1"/>
            <p:cNvPicPr>
              <a:picLocks noChangeAspect="1" noChangeArrowheads="1"/>
            </p:cNvPicPr>
            <p:nvPr/>
          </p:nvPicPr>
          <p:blipFill>
            <a:blip r:embed="rId11" cstate="print"/>
            <a:srcRect l="14063" t="12500" r="5859" b="8333"/>
            <a:stretch>
              <a:fillRect/>
            </a:stretch>
          </p:blipFill>
          <p:spPr bwMode="auto">
            <a:xfrm>
              <a:off x="2708665" y="772045"/>
              <a:ext cx="568285" cy="616063"/>
            </a:xfrm>
            <a:prstGeom prst="rect">
              <a:avLst/>
            </a:prstGeom>
            <a:ln>
              <a:noFill/>
            </a:ln>
            <a:effectLst>
              <a:outerShdw blurRad="292100" dist="139700" dir="2700000" algn="tl" rotWithShape="0">
                <a:srgbClr val="333333">
                  <a:alpha val="65000"/>
                </a:srgbClr>
              </a:outerShdw>
            </a:effectLst>
          </p:spPr>
        </p:pic>
        <p:sp>
          <p:nvSpPr>
            <p:cNvPr id="14385" name="Text Box 298"/>
            <p:cNvSpPr txBox="1">
              <a:spLocks noChangeAspect="1" noChangeArrowheads="1"/>
            </p:cNvSpPr>
            <p:nvPr/>
          </p:nvSpPr>
          <p:spPr bwMode="auto">
            <a:xfrm>
              <a:off x="1828796" y="691397"/>
              <a:ext cx="864802" cy="506412"/>
            </a:xfrm>
            <a:prstGeom prst="rect">
              <a:avLst/>
            </a:prstGeom>
            <a:noFill/>
            <a:ln w="9525">
              <a:noFill/>
              <a:miter lim="800000"/>
              <a:headEnd/>
              <a:tailEnd/>
            </a:ln>
          </p:spPr>
          <p:txBody>
            <a:bodyPr lIns="0" tIns="0" rIns="0" bIns="0"/>
            <a:lstStyle/>
            <a:p>
              <a:pPr defTabSz="446088" eaLnBrk="0" hangingPunct="0">
                <a:buClr>
                  <a:srgbClr val="000080"/>
                </a:buClr>
                <a:buSzPct val="90000"/>
                <a:buFont typeface="Monotype Sorts"/>
                <a:buNone/>
              </a:pPr>
              <a:r>
                <a:rPr lang="en-US" sz="800" b="1" dirty="0">
                  <a:solidFill>
                    <a:srgbClr val="000000"/>
                  </a:solidFill>
                  <a:latin typeface="Times New Roman" pitchFamily="18" charset="0"/>
                  <a:cs typeface="Times New Roman" pitchFamily="18" charset="0"/>
                </a:rPr>
                <a:t>            </a:t>
              </a:r>
              <a:r>
                <a:rPr lang="en-US" sz="900" b="1" dirty="0" smtClean="0">
                  <a:solidFill>
                    <a:srgbClr val="000000"/>
                  </a:solidFill>
                  <a:latin typeface="Times New Roman" pitchFamily="18" charset="0"/>
                  <a:cs typeface="Times New Roman" pitchFamily="18" charset="0"/>
                </a:rPr>
                <a:t>Commander</a:t>
              </a:r>
              <a:endParaRPr lang="en-US" sz="900" b="1" dirty="0">
                <a:solidFill>
                  <a:srgbClr val="000000"/>
                </a:solidFill>
                <a:latin typeface="Times New Roman" pitchFamily="18" charset="0"/>
                <a:cs typeface="Times New Roman" pitchFamily="18" charset="0"/>
              </a:endParaRPr>
            </a:p>
            <a:p>
              <a:pPr defTabSz="446088" eaLnBrk="0" hangingPunct="0">
                <a:buClr>
                  <a:srgbClr val="000080"/>
                </a:buClr>
                <a:buSzPct val="90000"/>
                <a:buFont typeface="Monotype Sorts"/>
                <a:buNone/>
              </a:pPr>
              <a:r>
                <a:rPr lang="en-US" sz="800" b="1" dirty="0" smtClean="0">
                  <a:solidFill>
                    <a:srgbClr val="000000"/>
                  </a:solidFill>
                  <a:latin typeface="Times New Roman" pitchFamily="18" charset="0"/>
                  <a:cs typeface="Times New Roman" pitchFamily="18" charset="0"/>
                </a:rPr>
                <a:t> </a:t>
              </a:r>
              <a:r>
                <a:rPr lang="en-US" sz="800" b="1" dirty="0">
                  <a:solidFill>
                    <a:srgbClr val="000000"/>
                  </a:solidFill>
                  <a:latin typeface="Times New Roman" pitchFamily="18" charset="0"/>
                  <a:cs typeface="Times New Roman" pitchFamily="18" charset="0"/>
                </a:rPr>
                <a:t>LTC </a:t>
              </a:r>
            </a:p>
            <a:p>
              <a:pPr defTabSz="446088" eaLnBrk="0" hangingPunct="0">
                <a:buClr>
                  <a:srgbClr val="000080"/>
                </a:buClr>
                <a:buSzPct val="90000"/>
                <a:buFont typeface="Monotype Sorts"/>
                <a:buNone/>
              </a:pPr>
              <a:r>
                <a:rPr lang="en-US" sz="800" b="1" dirty="0" smtClean="0">
                  <a:solidFill>
                    <a:srgbClr val="000000"/>
                  </a:solidFill>
                  <a:latin typeface="Times New Roman" pitchFamily="18" charset="0"/>
                  <a:cs typeface="Times New Roman" pitchFamily="18" charset="0"/>
                </a:rPr>
                <a:t>Antoinette </a:t>
              </a:r>
            </a:p>
            <a:p>
              <a:pPr defTabSz="446088" eaLnBrk="0" hangingPunct="0">
                <a:buClr>
                  <a:srgbClr val="000080"/>
                </a:buClr>
                <a:buSzPct val="90000"/>
                <a:buFont typeface="Monotype Sorts"/>
                <a:buNone/>
              </a:pPr>
              <a:r>
                <a:rPr lang="en-US" sz="800" b="1" dirty="0" smtClean="0">
                  <a:solidFill>
                    <a:srgbClr val="000000"/>
                  </a:solidFill>
                  <a:latin typeface="Times New Roman" pitchFamily="18" charset="0"/>
                  <a:cs typeface="Times New Roman" pitchFamily="18" charset="0"/>
                </a:rPr>
                <a:t>Gant </a:t>
              </a:r>
              <a:endParaRPr lang="en-US" sz="800" b="1" dirty="0">
                <a:solidFill>
                  <a:srgbClr val="000000"/>
                </a:solidFill>
                <a:latin typeface="Times New Roman" pitchFamily="18" charset="0"/>
                <a:cs typeface="Times New Roman" pitchFamily="18" charset="0"/>
              </a:endParaRPr>
            </a:p>
          </p:txBody>
        </p:sp>
        <p:sp>
          <p:nvSpPr>
            <p:cNvPr id="177" name="Text Box 2"/>
            <p:cNvSpPr txBox="1">
              <a:spLocks noChangeArrowheads="1"/>
            </p:cNvSpPr>
            <p:nvPr/>
          </p:nvSpPr>
          <p:spPr bwMode="auto">
            <a:xfrm>
              <a:off x="3471919" y="924473"/>
              <a:ext cx="2133452" cy="457284"/>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14387" name="TextBox 143"/>
            <p:cNvSpPr txBox="1">
              <a:spLocks noChangeArrowheads="1"/>
            </p:cNvSpPr>
            <p:nvPr/>
          </p:nvSpPr>
          <p:spPr bwMode="auto">
            <a:xfrm>
              <a:off x="3558399" y="924473"/>
              <a:ext cx="2133600" cy="307975"/>
            </a:xfrm>
            <a:prstGeom prst="rect">
              <a:avLst/>
            </a:prstGeom>
            <a:noFill/>
            <a:ln w="9525">
              <a:noFill/>
              <a:miter lim="800000"/>
              <a:headEnd/>
              <a:tailEnd/>
            </a:ln>
          </p:spPr>
          <p:txBody>
            <a:bodyPr>
              <a:spAutoFit/>
            </a:bodyPr>
            <a:lstStyle/>
            <a:p>
              <a:r>
                <a:rPr lang="en-US" sz="1400" b="1" dirty="0">
                  <a:solidFill>
                    <a:srgbClr val="000000"/>
                  </a:solidFill>
                  <a:latin typeface="Times New Roman" pitchFamily="18" charset="0"/>
                  <a:cs typeface="Times New Roman" pitchFamily="18" charset="0"/>
                </a:rPr>
                <a:t>EXECUTIVE OFFICE</a:t>
              </a:r>
            </a:p>
          </p:txBody>
        </p:sp>
        <p:pic>
          <p:nvPicPr>
            <p:cNvPr id="1026" name="Picture 2" descr="MajBonham1xx"/>
            <p:cNvPicPr>
              <a:picLocks noChangeAspect="1" noChangeArrowheads="1"/>
            </p:cNvPicPr>
            <p:nvPr/>
          </p:nvPicPr>
          <p:blipFill>
            <a:blip r:embed="rId12" cstate="print"/>
            <a:srcRect/>
            <a:stretch>
              <a:fillRect/>
            </a:stretch>
          </p:blipFill>
          <p:spPr bwMode="auto">
            <a:xfrm>
              <a:off x="6767620" y="811739"/>
              <a:ext cx="477804" cy="584307"/>
            </a:xfrm>
            <a:prstGeom prst="rect">
              <a:avLst/>
            </a:prstGeom>
            <a:ln>
              <a:noFill/>
            </a:ln>
            <a:effectLst>
              <a:outerShdw blurRad="292100" dist="139700" dir="2700000" algn="tl" rotWithShape="0">
                <a:srgbClr val="333333">
                  <a:alpha val="65000"/>
                </a:srgbClr>
              </a:outerShdw>
            </a:effectLst>
          </p:spPr>
        </p:pic>
        <p:sp>
          <p:nvSpPr>
            <p:cNvPr id="14389" name="Text Box 298"/>
            <p:cNvSpPr txBox="1">
              <a:spLocks noChangeAspect="1" noChangeArrowheads="1"/>
            </p:cNvSpPr>
            <p:nvPr/>
          </p:nvSpPr>
          <p:spPr bwMode="auto">
            <a:xfrm>
              <a:off x="5547443" y="852691"/>
              <a:ext cx="1433512" cy="629290"/>
            </a:xfrm>
            <a:prstGeom prst="rect">
              <a:avLst/>
            </a:prstGeom>
            <a:noFill/>
            <a:ln w="9525">
              <a:noFill/>
              <a:miter lim="800000"/>
              <a:headEnd/>
              <a:tailEnd/>
            </a:ln>
          </p:spPr>
          <p:txBody>
            <a:bodyPr lIns="0" tIns="0" rIns="0" bIns="0"/>
            <a:lstStyle/>
            <a:p>
              <a:pPr defTabSz="446088" eaLnBrk="0" hangingPunct="0">
                <a:buClr>
                  <a:srgbClr val="000080"/>
                </a:buClr>
                <a:buSzPct val="90000"/>
                <a:buFont typeface="Monotype Sorts"/>
                <a:buNone/>
              </a:pPr>
              <a:r>
                <a:rPr lang="en-US" sz="900" b="1" dirty="0">
                  <a:solidFill>
                    <a:srgbClr val="000000"/>
                  </a:solidFill>
                  <a:latin typeface="Times New Roman" pitchFamily="18" charset="0"/>
                  <a:cs typeface="Times New Roman" pitchFamily="18" charset="0"/>
                </a:rPr>
                <a:t>            Deputy</a:t>
              </a:r>
            </a:p>
            <a:p>
              <a:pPr defTabSz="446088" eaLnBrk="0" hangingPunct="0">
                <a:buClr>
                  <a:srgbClr val="000080"/>
                </a:buClr>
                <a:buSzPct val="90000"/>
                <a:buFont typeface="Monotype Sorts"/>
                <a:buNone/>
              </a:pPr>
              <a:r>
                <a:rPr lang="en-US" sz="900" b="1" dirty="0">
                  <a:solidFill>
                    <a:srgbClr val="000000"/>
                  </a:solidFill>
                  <a:latin typeface="Times New Roman" pitchFamily="18" charset="0"/>
                  <a:cs typeface="Times New Roman" pitchFamily="18" charset="0"/>
                </a:rPr>
                <a:t>            Commander</a:t>
              </a:r>
            </a:p>
            <a:p>
              <a:pPr defTabSz="446088" eaLnBrk="0" hangingPunct="0">
                <a:buClr>
                  <a:srgbClr val="000080"/>
                </a:buClr>
                <a:buSzPct val="90000"/>
                <a:buFont typeface="Monotype Sorts"/>
                <a:buNone/>
              </a:pPr>
              <a:r>
                <a:rPr lang="en-US" sz="800" b="1" dirty="0" smtClean="0">
                  <a:solidFill>
                    <a:srgbClr val="000000"/>
                  </a:solidFill>
                  <a:latin typeface="Times New Roman" pitchFamily="18" charset="0"/>
                  <a:cs typeface="Times New Roman" pitchFamily="18" charset="0"/>
                </a:rPr>
                <a:t>              </a:t>
              </a:r>
              <a:r>
                <a:rPr lang="en-US" sz="800" b="1" dirty="0">
                  <a:solidFill>
                    <a:srgbClr val="000000"/>
                  </a:solidFill>
                  <a:latin typeface="Times New Roman" pitchFamily="18" charset="0"/>
                  <a:cs typeface="Times New Roman" pitchFamily="18" charset="0"/>
                </a:rPr>
                <a:t>MAJ </a:t>
              </a:r>
            </a:p>
            <a:p>
              <a:pPr defTabSz="446088" eaLnBrk="0" hangingPunct="0">
                <a:buClr>
                  <a:srgbClr val="000080"/>
                </a:buClr>
                <a:buSzPct val="90000"/>
                <a:buFont typeface="Monotype Sorts"/>
                <a:buNone/>
              </a:pPr>
              <a:r>
                <a:rPr lang="en-US" sz="800" b="1" dirty="0">
                  <a:solidFill>
                    <a:srgbClr val="000000"/>
                  </a:solidFill>
                  <a:latin typeface="Times New Roman" pitchFamily="18" charset="0"/>
                  <a:cs typeface="Times New Roman" pitchFamily="18" charset="0"/>
                </a:rPr>
                <a:t>              Gary Bonham </a:t>
              </a:r>
            </a:p>
          </p:txBody>
        </p:sp>
        <p:sp>
          <p:nvSpPr>
            <p:cNvPr id="123" name="Text Box 2"/>
            <p:cNvSpPr txBox="1">
              <a:spLocks noChangeArrowheads="1"/>
            </p:cNvSpPr>
            <p:nvPr/>
          </p:nvSpPr>
          <p:spPr bwMode="auto">
            <a:xfrm>
              <a:off x="6858101" y="1786643"/>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125" name="Text Box 2"/>
            <p:cNvSpPr txBox="1">
              <a:spLocks noChangeArrowheads="1"/>
            </p:cNvSpPr>
            <p:nvPr/>
          </p:nvSpPr>
          <p:spPr bwMode="auto">
            <a:xfrm>
              <a:off x="4877039" y="1777117"/>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pic>
          <p:nvPicPr>
            <p:cNvPr id="1030" name="Picture 6" descr="MarkYuskaxx"/>
            <p:cNvPicPr>
              <a:picLocks noChangeAspect="1" noChangeArrowheads="1"/>
            </p:cNvPicPr>
            <p:nvPr/>
          </p:nvPicPr>
          <p:blipFill>
            <a:blip r:embed="rId13" cstate="print"/>
            <a:srcRect/>
            <a:stretch>
              <a:fillRect/>
            </a:stretch>
          </p:blipFill>
          <p:spPr bwMode="auto">
            <a:xfrm>
              <a:off x="5858045" y="1769178"/>
              <a:ext cx="468280" cy="609712"/>
            </a:xfrm>
            <a:prstGeom prst="rect">
              <a:avLst/>
            </a:prstGeom>
            <a:ln>
              <a:noFill/>
            </a:ln>
            <a:effectLst>
              <a:outerShdw blurRad="292100" dist="139700" dir="2700000" algn="tl" rotWithShape="0">
                <a:srgbClr val="333333">
                  <a:alpha val="65000"/>
                </a:srgbClr>
              </a:outerShdw>
            </a:effectLst>
          </p:spPr>
        </p:pic>
        <p:sp>
          <p:nvSpPr>
            <p:cNvPr id="14393" name="Text Box 298"/>
            <p:cNvSpPr txBox="1">
              <a:spLocks noChangeAspect="1" noChangeArrowheads="1"/>
            </p:cNvSpPr>
            <p:nvPr/>
          </p:nvSpPr>
          <p:spPr bwMode="auto">
            <a:xfrm>
              <a:off x="4876800" y="1828800"/>
              <a:ext cx="914400" cy="506412"/>
            </a:xfrm>
            <a:prstGeom prst="rect">
              <a:avLst/>
            </a:prstGeom>
            <a:noFill/>
            <a:ln w="9525">
              <a:noFill/>
              <a:miter lim="800000"/>
              <a:headEnd/>
              <a:tailEnd/>
            </a:ln>
          </p:spPr>
          <p:txBody>
            <a:bodyPr lIns="0" tIns="0" rIns="0" bIns="0"/>
            <a:lstStyle/>
            <a:p>
              <a:pPr defTabSz="446088" eaLnBrk="0" hangingPunct="0">
                <a:buClr>
                  <a:srgbClr val="000080"/>
                </a:buClr>
                <a:buSzPct val="90000"/>
                <a:buFont typeface="Monotype Sorts"/>
                <a:buNone/>
              </a:pPr>
              <a:r>
                <a:rPr lang="en-US" sz="900" b="1">
                  <a:solidFill>
                    <a:srgbClr val="000000"/>
                  </a:solidFill>
                  <a:latin typeface="Times New Roman" pitchFamily="18" charset="0"/>
                  <a:cs typeface="Times New Roman" pitchFamily="18" charset="0"/>
                </a:rPr>
                <a:t> Operations</a:t>
              </a:r>
            </a:p>
            <a:p>
              <a:pPr algn="ctr" defTabSz="446088" eaLnBrk="0" hangingPunct="0">
                <a:buClr>
                  <a:srgbClr val="000080"/>
                </a:buClr>
                <a:buSzPct val="90000"/>
                <a:buFont typeface="Monotype Sorts"/>
                <a:buNone/>
              </a:pPr>
              <a:endParaRPr lang="en-US" sz="800" b="1">
                <a:solidFill>
                  <a:srgbClr val="000000"/>
                </a:solidFill>
                <a:latin typeface="Times New Roman" pitchFamily="18" charset="0"/>
                <a:cs typeface="Times New Roman" pitchFamily="18" charset="0"/>
              </a:endParaRPr>
            </a:p>
            <a:p>
              <a:pPr algn="ctr" defTabSz="446088" eaLnBrk="0" hangingPunct="0">
                <a:buClr>
                  <a:srgbClr val="000080"/>
                </a:buClr>
                <a:buSzPct val="90000"/>
                <a:buFont typeface="Monotype Sorts"/>
                <a:buNone/>
              </a:pPr>
              <a:endParaRPr lang="en-US" sz="800" b="1">
                <a:solidFill>
                  <a:srgbClr val="000000"/>
                </a:solidFill>
                <a:latin typeface="Times New Roman" pitchFamily="18" charset="0"/>
                <a:cs typeface="Times New Roman" pitchFamily="18" charset="0"/>
              </a:endParaRPr>
            </a:p>
            <a:p>
              <a:pPr defTabSz="446088" eaLnBrk="0" hangingPunct="0">
                <a:buClr>
                  <a:srgbClr val="000080"/>
                </a:buClr>
                <a:buSzPct val="90000"/>
                <a:buFont typeface="Monotype Sorts"/>
                <a:buNone/>
              </a:pPr>
              <a:r>
                <a:rPr lang="en-US" sz="800" b="1">
                  <a:solidFill>
                    <a:srgbClr val="000000"/>
                  </a:solidFill>
                  <a:latin typeface="Times New Roman" pitchFamily="18" charset="0"/>
                  <a:cs typeface="Times New Roman" pitchFamily="18" charset="0"/>
                </a:rPr>
                <a:t> Mark Yuska</a:t>
              </a:r>
            </a:p>
          </p:txBody>
        </p:sp>
        <p:sp>
          <p:nvSpPr>
            <p:cNvPr id="14394" name="Text Box 298"/>
            <p:cNvSpPr txBox="1">
              <a:spLocks noChangeAspect="1" noChangeArrowheads="1"/>
            </p:cNvSpPr>
            <p:nvPr/>
          </p:nvSpPr>
          <p:spPr bwMode="auto">
            <a:xfrm>
              <a:off x="6858000" y="1828800"/>
              <a:ext cx="914400" cy="506412"/>
            </a:xfrm>
            <a:prstGeom prst="rect">
              <a:avLst/>
            </a:prstGeom>
            <a:noFill/>
            <a:ln w="9525">
              <a:noFill/>
              <a:miter lim="800000"/>
              <a:headEnd/>
              <a:tailEnd/>
            </a:ln>
          </p:spPr>
          <p:txBody>
            <a:bodyPr lIns="0" tIns="0" rIns="0" bIns="0"/>
            <a:lstStyle/>
            <a:p>
              <a:pPr defTabSz="446088" eaLnBrk="0" hangingPunct="0">
                <a:buClr>
                  <a:srgbClr val="000080"/>
                </a:buClr>
                <a:buSzPct val="90000"/>
                <a:buFont typeface="Monotype Sorts"/>
                <a:buNone/>
              </a:pPr>
              <a:r>
                <a:rPr lang="en-US" sz="900" b="1">
                  <a:solidFill>
                    <a:srgbClr val="000000"/>
                  </a:solidFill>
                  <a:latin typeface="Times New Roman" pitchFamily="18" charset="0"/>
                  <a:cs typeface="Times New Roman" pitchFamily="18" charset="0"/>
                </a:rPr>
                <a:t> Regulatory</a:t>
              </a:r>
            </a:p>
            <a:p>
              <a:pPr algn="ctr" defTabSz="446088" eaLnBrk="0" hangingPunct="0">
                <a:buClr>
                  <a:srgbClr val="000080"/>
                </a:buClr>
                <a:buSzPct val="90000"/>
                <a:buFont typeface="Monotype Sorts"/>
                <a:buNone/>
              </a:pPr>
              <a:endParaRPr lang="en-US" sz="800" b="1">
                <a:solidFill>
                  <a:srgbClr val="000000"/>
                </a:solidFill>
                <a:latin typeface="Times New Roman" pitchFamily="18" charset="0"/>
                <a:cs typeface="Times New Roman" pitchFamily="18" charset="0"/>
              </a:endParaRPr>
            </a:p>
            <a:p>
              <a:pPr algn="ctr" defTabSz="446088" eaLnBrk="0" hangingPunct="0">
                <a:buClr>
                  <a:srgbClr val="000080"/>
                </a:buClr>
                <a:buSzPct val="90000"/>
                <a:buFont typeface="Monotype Sorts"/>
                <a:buNone/>
              </a:pPr>
              <a:endParaRPr lang="en-US" sz="800" b="1">
                <a:solidFill>
                  <a:srgbClr val="000000"/>
                </a:solidFill>
                <a:latin typeface="Times New Roman" pitchFamily="18" charset="0"/>
                <a:cs typeface="Times New Roman" pitchFamily="18" charset="0"/>
              </a:endParaRPr>
            </a:p>
            <a:p>
              <a:pPr defTabSz="446088" eaLnBrk="0" hangingPunct="0">
                <a:buClr>
                  <a:srgbClr val="000080"/>
                </a:buClr>
                <a:buSzPct val="90000"/>
                <a:buFont typeface="Monotype Sorts"/>
                <a:buNone/>
              </a:pPr>
              <a:r>
                <a:rPr lang="en-US" sz="800" b="1">
                  <a:solidFill>
                    <a:srgbClr val="000000"/>
                  </a:solidFill>
                  <a:latin typeface="Times New Roman" pitchFamily="18" charset="0"/>
                  <a:cs typeface="Times New Roman" pitchFamily="18" charset="0"/>
                </a:rPr>
                <a:t> Allan Steinle</a:t>
              </a:r>
            </a:p>
          </p:txBody>
        </p:sp>
        <p:pic>
          <p:nvPicPr>
            <p:cNvPr id="1031" name="Picture 7" descr="AllanSteinlexx"/>
            <p:cNvPicPr>
              <a:picLocks noChangeAspect="1" noChangeArrowheads="1"/>
            </p:cNvPicPr>
            <p:nvPr/>
          </p:nvPicPr>
          <p:blipFill>
            <a:blip r:embed="rId14" cstate="print"/>
            <a:srcRect/>
            <a:stretch>
              <a:fillRect/>
            </a:stretch>
          </p:blipFill>
          <p:spPr bwMode="auto">
            <a:xfrm>
              <a:off x="7848632" y="1786643"/>
              <a:ext cx="457168" cy="589071"/>
            </a:xfrm>
            <a:prstGeom prst="rect">
              <a:avLst/>
            </a:prstGeom>
            <a:ln>
              <a:noFill/>
            </a:ln>
            <a:effectLst>
              <a:outerShdw blurRad="292100" dist="139700" dir="2700000" algn="tl" rotWithShape="0">
                <a:srgbClr val="333333">
                  <a:alpha val="65000"/>
                </a:srgbClr>
              </a:outerShdw>
            </a:effectLst>
          </p:spPr>
        </p:pic>
        <p:grpSp>
          <p:nvGrpSpPr>
            <p:cNvPr id="8" name="Group 215"/>
            <p:cNvGrpSpPr>
              <a:grpSpLocks/>
            </p:cNvGrpSpPr>
            <p:nvPr/>
          </p:nvGrpSpPr>
          <p:grpSpPr bwMode="auto">
            <a:xfrm>
              <a:off x="6066324" y="2906037"/>
              <a:ext cx="1124243" cy="471574"/>
              <a:chOff x="6066324" y="2880636"/>
              <a:chExt cx="1124243" cy="471574"/>
            </a:xfrm>
          </p:grpSpPr>
          <p:sp>
            <p:nvSpPr>
              <p:cNvPr id="131" name="Text Box 2"/>
              <p:cNvSpPr txBox="1">
                <a:spLocks noChangeArrowheads="1"/>
              </p:cNvSpPr>
              <p:nvPr/>
            </p:nvSpPr>
            <p:spPr bwMode="auto">
              <a:xfrm>
                <a:off x="6096154" y="2894926"/>
                <a:ext cx="1094413" cy="457284"/>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14414" name="TextBox 16"/>
              <p:cNvSpPr txBox="1">
                <a:spLocks noChangeArrowheads="1"/>
              </p:cNvSpPr>
              <p:nvPr/>
            </p:nvSpPr>
            <p:spPr bwMode="auto">
              <a:xfrm>
                <a:off x="6066324" y="2880636"/>
                <a:ext cx="1096476" cy="400109"/>
              </a:xfrm>
              <a:prstGeom prst="rect">
                <a:avLst/>
              </a:prstGeom>
              <a:noFill/>
              <a:ln w="9525">
                <a:noFill/>
                <a:miter lim="800000"/>
                <a:headEnd/>
                <a:tailEnd/>
              </a:ln>
            </p:spPr>
            <p:txBody>
              <a:bodyPr wrap="square">
                <a:spAutoFit/>
              </a:bodyPr>
              <a:lstStyle/>
              <a:p>
                <a:r>
                  <a:rPr lang="en-US" sz="1000" b="1" dirty="0">
                    <a:solidFill>
                      <a:srgbClr val="000000"/>
                    </a:solidFill>
                    <a:latin typeface="Times New Roman" pitchFamily="18" charset="0"/>
                    <a:cs typeface="Times New Roman" pitchFamily="18" charset="0"/>
                  </a:rPr>
                  <a:t>     National </a:t>
                </a:r>
              </a:p>
              <a:p>
                <a:r>
                  <a:rPr lang="en-US" sz="1000" b="1" dirty="0">
                    <a:solidFill>
                      <a:srgbClr val="000000"/>
                    </a:solidFill>
                    <a:latin typeface="Times New Roman" pitchFamily="18" charset="0"/>
                    <a:cs typeface="Times New Roman" pitchFamily="18" charset="0"/>
                  </a:rPr>
                  <a:t>Organizations</a:t>
                </a:r>
              </a:p>
            </p:txBody>
          </p:sp>
        </p:grpSp>
        <p:cxnSp>
          <p:nvCxnSpPr>
            <p:cNvPr id="197" name="Straight Connector 196"/>
            <p:cNvCxnSpPr>
              <a:endCxn id="131" idx="2"/>
            </p:cNvCxnSpPr>
            <p:nvPr/>
          </p:nvCxnSpPr>
          <p:spPr bwMode="auto">
            <a:xfrm flipV="1">
              <a:off x="6629517" y="3377611"/>
              <a:ext cx="13844" cy="21848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ext Box 2"/>
            <p:cNvSpPr txBox="1">
              <a:spLocks noChangeArrowheads="1"/>
            </p:cNvSpPr>
            <p:nvPr/>
          </p:nvSpPr>
          <p:spPr bwMode="auto">
            <a:xfrm>
              <a:off x="5029428" y="5257556"/>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199" name="Text Box 2"/>
            <p:cNvSpPr txBox="1">
              <a:spLocks noChangeArrowheads="1"/>
            </p:cNvSpPr>
            <p:nvPr/>
          </p:nvSpPr>
          <p:spPr bwMode="auto">
            <a:xfrm>
              <a:off x="6781906" y="4571630"/>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200" name="Text Box 2"/>
            <p:cNvSpPr txBox="1">
              <a:spLocks noChangeArrowheads="1"/>
            </p:cNvSpPr>
            <p:nvPr/>
          </p:nvSpPr>
          <p:spPr bwMode="auto">
            <a:xfrm>
              <a:off x="5029428" y="4571630"/>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201" name="Text Box 2"/>
            <p:cNvSpPr txBox="1">
              <a:spLocks noChangeArrowheads="1"/>
            </p:cNvSpPr>
            <p:nvPr/>
          </p:nvSpPr>
          <p:spPr bwMode="auto">
            <a:xfrm>
              <a:off x="6781906" y="3868239"/>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202" name="Text Box 2"/>
            <p:cNvSpPr txBox="1">
              <a:spLocks noChangeArrowheads="1"/>
            </p:cNvSpPr>
            <p:nvPr/>
          </p:nvSpPr>
          <p:spPr bwMode="auto">
            <a:xfrm>
              <a:off x="5029428" y="3868239"/>
              <a:ext cx="1447699" cy="609712"/>
            </a:xfrm>
            <a:prstGeom prst="rect">
              <a:avLst/>
            </a:prstGeom>
            <a:solidFill>
              <a:srgbClr val="C0C0C0"/>
            </a:solidFill>
            <a:ln w="12700">
              <a:solidFill>
                <a:srgbClr val="CC0000"/>
              </a:solidFill>
              <a:miter lim="800000"/>
              <a:headEnd/>
              <a:tailEnd/>
            </a:ln>
          </p:spPr>
          <p:txBody>
            <a:bodyPr lIns="92075" tIns="46038" rIns="92075" bIns="46038"/>
            <a:lstStyle/>
            <a:p>
              <a:pPr algn="ctr" eaLnBrk="0" hangingPunct="0">
                <a:spcBef>
                  <a:spcPct val="50000"/>
                </a:spcBef>
                <a:defRPr/>
              </a:pPr>
              <a:endParaRPr lang="en-US" sz="1200" b="1" dirty="0">
                <a:solidFill>
                  <a:srgbClr val="CC0000"/>
                </a:solidFill>
                <a:effectLst>
                  <a:outerShdw blurRad="38100" dist="38100" dir="2700000" algn="tl">
                    <a:srgbClr val="000000"/>
                  </a:outerShdw>
                </a:effectLst>
                <a:latin typeface="Arial" charset="0"/>
                <a:cs typeface="+mn-cs"/>
              </a:endParaRPr>
            </a:p>
          </p:txBody>
        </p:sp>
        <p:sp>
          <p:nvSpPr>
            <p:cNvPr id="14403" name="Text Box 298"/>
            <p:cNvSpPr txBox="1">
              <a:spLocks noChangeAspect="1" noChangeArrowheads="1"/>
            </p:cNvSpPr>
            <p:nvPr/>
          </p:nvSpPr>
          <p:spPr bwMode="auto">
            <a:xfrm>
              <a:off x="5029200" y="3886200"/>
              <a:ext cx="914400" cy="506412"/>
            </a:xfrm>
            <a:prstGeom prst="rect">
              <a:avLst/>
            </a:prstGeom>
            <a:noFill/>
            <a:ln w="9525">
              <a:noFill/>
              <a:miter lim="800000"/>
              <a:headEnd/>
              <a:tailEnd/>
            </a:ln>
          </p:spPr>
          <p:txBody>
            <a:bodyPr lIns="0" tIns="0" rIns="0" bIns="0"/>
            <a:lstStyle/>
            <a:p>
              <a:pPr defTabSz="446088" eaLnBrk="0" hangingPunct="0">
                <a:buClr>
                  <a:srgbClr val="000080"/>
                </a:buClr>
                <a:buSzPct val="90000"/>
                <a:buFont typeface="Monotype Sorts"/>
                <a:buNone/>
              </a:pPr>
              <a:r>
                <a:rPr lang="en-US" sz="900" b="1" dirty="0">
                  <a:solidFill>
                    <a:srgbClr val="000000"/>
                  </a:solidFill>
                  <a:latin typeface="Times New Roman" pitchFamily="18" charset="0"/>
                  <a:cs typeface="Times New Roman" pitchFamily="18" charset="0"/>
                </a:rPr>
                <a:t> ULA</a:t>
              </a:r>
            </a:p>
            <a:p>
              <a:pPr algn="ctr" defTabSz="446088" eaLnBrk="0" hangingPunct="0">
                <a:buClr>
                  <a:srgbClr val="000080"/>
                </a:buClr>
                <a:buSzPct val="90000"/>
                <a:buFont typeface="Monotype Sorts"/>
                <a:buNone/>
              </a:pPr>
              <a:endParaRPr lang="en-US" sz="800" b="1" dirty="0">
                <a:solidFill>
                  <a:srgbClr val="000000"/>
                </a:solidFill>
                <a:latin typeface="Times New Roman" pitchFamily="18" charset="0"/>
                <a:cs typeface="Times New Roman" pitchFamily="18" charset="0"/>
              </a:endParaRPr>
            </a:p>
            <a:p>
              <a:pPr defTabSz="446088" eaLnBrk="0" hangingPunct="0">
                <a:buClr>
                  <a:srgbClr val="000080"/>
                </a:buClr>
                <a:buSzPct val="90000"/>
                <a:buFont typeface="Monotype Sorts"/>
                <a:buNone/>
              </a:pPr>
              <a:r>
                <a:rPr lang="en-US" sz="800" b="1" dirty="0" smtClean="0">
                  <a:solidFill>
                    <a:srgbClr val="000000"/>
                  </a:solidFill>
                  <a:latin typeface="Times New Roman" pitchFamily="18" charset="0"/>
                  <a:cs typeface="Times New Roman" pitchFamily="18" charset="0"/>
                </a:rPr>
                <a:t> Jessie Griego (Acting)</a:t>
              </a:r>
              <a:endParaRPr lang="en-US" sz="800" b="1" dirty="0">
                <a:solidFill>
                  <a:srgbClr val="000000"/>
                </a:solidFill>
                <a:latin typeface="Times New Roman" pitchFamily="18" charset="0"/>
                <a:cs typeface="Times New Roman" pitchFamily="18" charset="0"/>
              </a:endParaRPr>
            </a:p>
          </p:txBody>
        </p:sp>
        <p:sp>
          <p:nvSpPr>
            <p:cNvPr id="14406" name="Text Box 298"/>
            <p:cNvSpPr txBox="1">
              <a:spLocks noChangeAspect="1" noChangeArrowheads="1"/>
            </p:cNvSpPr>
            <p:nvPr/>
          </p:nvSpPr>
          <p:spPr bwMode="auto">
            <a:xfrm>
              <a:off x="6781800" y="3886200"/>
              <a:ext cx="914400" cy="434295"/>
            </a:xfrm>
            <a:prstGeom prst="rect">
              <a:avLst/>
            </a:prstGeom>
            <a:noFill/>
            <a:ln w="9525">
              <a:noFill/>
              <a:miter lim="800000"/>
              <a:headEnd/>
              <a:tailEnd/>
            </a:ln>
          </p:spPr>
          <p:txBody>
            <a:bodyPr lIns="0" tIns="0" rIns="0" bIns="0"/>
            <a:lstStyle/>
            <a:p>
              <a:pPr defTabSz="446088" eaLnBrk="0" hangingPunct="0">
                <a:buClr>
                  <a:srgbClr val="000080"/>
                </a:buClr>
                <a:buSzPct val="90000"/>
                <a:buFont typeface="Monotype Sorts"/>
                <a:buNone/>
              </a:pPr>
              <a:r>
                <a:rPr lang="en-US" sz="900" b="1" dirty="0">
                  <a:solidFill>
                    <a:srgbClr val="000000"/>
                  </a:solidFill>
                  <a:latin typeface="Times New Roman" pitchFamily="18" charset="0"/>
                  <a:cs typeface="Times New Roman" pitchFamily="18" charset="0"/>
                </a:rPr>
                <a:t> Contracting</a:t>
              </a:r>
            </a:p>
            <a:p>
              <a:pPr algn="ctr" defTabSz="446088" eaLnBrk="0" hangingPunct="0">
                <a:buClr>
                  <a:srgbClr val="000080"/>
                </a:buClr>
                <a:buSzPct val="90000"/>
                <a:buFont typeface="Monotype Sorts"/>
                <a:buNone/>
              </a:pPr>
              <a:endParaRPr lang="en-US" sz="800" b="1" dirty="0">
                <a:solidFill>
                  <a:srgbClr val="000000"/>
                </a:solidFill>
                <a:latin typeface="Times New Roman" pitchFamily="18" charset="0"/>
                <a:cs typeface="Times New Roman" pitchFamily="18" charset="0"/>
              </a:endParaRPr>
            </a:p>
            <a:p>
              <a:pPr defTabSz="446088" eaLnBrk="0" hangingPunct="0">
                <a:buClr>
                  <a:srgbClr val="000080"/>
                </a:buClr>
                <a:buSzPct val="90000"/>
                <a:buFont typeface="Monotype Sorts"/>
                <a:buNone/>
              </a:pPr>
              <a:r>
                <a:rPr lang="en-US" sz="800" b="1" dirty="0" smtClean="0">
                  <a:solidFill>
                    <a:srgbClr val="000000"/>
                  </a:solidFill>
                  <a:latin typeface="Times New Roman" pitchFamily="18" charset="0"/>
                  <a:cs typeface="Times New Roman" pitchFamily="18" charset="0"/>
                </a:rPr>
                <a:t>LTC Joseph Davis</a:t>
              </a:r>
              <a:endParaRPr lang="en-US" sz="800" b="1" dirty="0">
                <a:solidFill>
                  <a:srgbClr val="000000"/>
                </a:solidFill>
                <a:latin typeface="Times New Roman" pitchFamily="18" charset="0"/>
                <a:cs typeface="Times New Roman" pitchFamily="18" charset="0"/>
              </a:endParaRPr>
            </a:p>
          </p:txBody>
        </p:sp>
        <p:sp>
          <p:nvSpPr>
            <p:cNvPr id="14407" name="Text Box 298"/>
            <p:cNvSpPr txBox="1">
              <a:spLocks noChangeAspect="1" noChangeArrowheads="1"/>
            </p:cNvSpPr>
            <p:nvPr/>
          </p:nvSpPr>
          <p:spPr bwMode="auto">
            <a:xfrm>
              <a:off x="5046134" y="4588934"/>
              <a:ext cx="914400" cy="506412"/>
            </a:xfrm>
            <a:prstGeom prst="rect">
              <a:avLst/>
            </a:prstGeom>
            <a:noFill/>
            <a:ln w="9525">
              <a:noFill/>
              <a:miter lim="800000"/>
              <a:headEnd/>
              <a:tailEnd/>
            </a:ln>
          </p:spPr>
          <p:txBody>
            <a:bodyPr lIns="0" tIns="0" rIns="0" bIns="0"/>
            <a:lstStyle/>
            <a:p>
              <a:pPr defTabSz="446088" eaLnBrk="0" hangingPunct="0">
                <a:buClr>
                  <a:srgbClr val="000080"/>
                </a:buClr>
                <a:buSzPct val="90000"/>
                <a:buFont typeface="Monotype Sorts"/>
                <a:buNone/>
              </a:pPr>
              <a:r>
                <a:rPr lang="en-US" sz="900" b="1">
                  <a:solidFill>
                    <a:srgbClr val="000000"/>
                  </a:solidFill>
                  <a:latin typeface="Times New Roman" pitchFamily="18" charset="0"/>
                  <a:cs typeface="Times New Roman" pitchFamily="18" charset="0"/>
                </a:rPr>
                <a:t>ACE-IT</a:t>
              </a:r>
            </a:p>
            <a:p>
              <a:pPr algn="ctr" defTabSz="446088" eaLnBrk="0" hangingPunct="0">
                <a:buClr>
                  <a:srgbClr val="000080"/>
                </a:buClr>
                <a:buSzPct val="90000"/>
                <a:buFont typeface="Monotype Sorts"/>
                <a:buNone/>
              </a:pPr>
              <a:endParaRPr lang="en-US" sz="800" b="1">
                <a:solidFill>
                  <a:srgbClr val="000000"/>
                </a:solidFill>
                <a:latin typeface="Times New Roman" pitchFamily="18" charset="0"/>
                <a:cs typeface="Times New Roman" pitchFamily="18" charset="0"/>
              </a:endParaRPr>
            </a:p>
            <a:p>
              <a:pPr algn="ctr" defTabSz="446088" eaLnBrk="0" hangingPunct="0">
                <a:buClr>
                  <a:srgbClr val="000080"/>
                </a:buClr>
                <a:buSzPct val="90000"/>
                <a:buFont typeface="Monotype Sorts"/>
                <a:buNone/>
              </a:pPr>
              <a:endParaRPr lang="en-US" sz="800" b="1">
                <a:solidFill>
                  <a:srgbClr val="000000"/>
                </a:solidFill>
                <a:latin typeface="Times New Roman" pitchFamily="18" charset="0"/>
                <a:cs typeface="Times New Roman" pitchFamily="18" charset="0"/>
              </a:endParaRPr>
            </a:p>
            <a:p>
              <a:pPr defTabSz="446088" eaLnBrk="0" hangingPunct="0">
                <a:buClr>
                  <a:srgbClr val="000080"/>
                </a:buClr>
                <a:buSzPct val="90000"/>
                <a:buFont typeface="Monotype Sorts"/>
                <a:buNone/>
              </a:pPr>
              <a:r>
                <a:rPr lang="en-US" sz="800" b="1">
                  <a:solidFill>
                    <a:srgbClr val="000000"/>
                  </a:solidFill>
                  <a:latin typeface="Times New Roman" pitchFamily="18" charset="0"/>
                  <a:cs typeface="Times New Roman" pitchFamily="18" charset="0"/>
                </a:rPr>
                <a:t> Jack Ramsey</a:t>
              </a:r>
            </a:p>
          </p:txBody>
        </p:sp>
        <p:pic>
          <p:nvPicPr>
            <p:cNvPr id="211" name="Picture 16" descr="jack2"/>
            <p:cNvPicPr>
              <a:picLocks noChangeAspect="1" noChangeArrowheads="1"/>
            </p:cNvPicPr>
            <p:nvPr/>
          </p:nvPicPr>
          <p:blipFill>
            <a:blip r:embed="rId15" cstate="print"/>
            <a:srcRect/>
            <a:stretch>
              <a:fillRect/>
            </a:stretch>
          </p:blipFill>
          <p:spPr bwMode="auto">
            <a:xfrm>
              <a:off x="6016784" y="4571630"/>
              <a:ext cx="452407" cy="609712"/>
            </a:xfrm>
            <a:prstGeom prst="rect">
              <a:avLst/>
            </a:prstGeom>
            <a:ln>
              <a:noFill/>
            </a:ln>
            <a:effectLst>
              <a:outerShdw blurRad="292100" dist="139700" dir="2700000" algn="tl" rotWithShape="0">
                <a:srgbClr val="333333">
                  <a:alpha val="65000"/>
                </a:srgbClr>
              </a:outerShdw>
            </a:effectLst>
          </p:spPr>
        </p:pic>
        <p:sp>
          <p:nvSpPr>
            <p:cNvPr id="14409" name="Text Box 298"/>
            <p:cNvSpPr txBox="1">
              <a:spLocks noChangeAspect="1" noChangeArrowheads="1"/>
            </p:cNvSpPr>
            <p:nvPr/>
          </p:nvSpPr>
          <p:spPr bwMode="auto">
            <a:xfrm>
              <a:off x="6807201" y="4572000"/>
              <a:ext cx="914400" cy="506412"/>
            </a:xfrm>
            <a:prstGeom prst="rect">
              <a:avLst/>
            </a:prstGeom>
            <a:noFill/>
            <a:ln w="9525">
              <a:noFill/>
              <a:miter lim="800000"/>
              <a:headEnd/>
              <a:tailEnd/>
            </a:ln>
          </p:spPr>
          <p:txBody>
            <a:bodyPr lIns="0" tIns="0" rIns="0" bIns="0"/>
            <a:lstStyle/>
            <a:p>
              <a:pPr defTabSz="446088" eaLnBrk="0" hangingPunct="0">
                <a:buClr>
                  <a:srgbClr val="000080"/>
                </a:buClr>
                <a:buSzPct val="90000"/>
                <a:buFont typeface="Monotype Sorts"/>
                <a:buNone/>
              </a:pPr>
              <a:r>
                <a:rPr lang="en-US" sz="900" b="1" dirty="0">
                  <a:solidFill>
                    <a:srgbClr val="000000"/>
                  </a:solidFill>
                  <a:latin typeface="Times New Roman" pitchFamily="18" charset="0"/>
                  <a:cs typeface="Times New Roman" pitchFamily="18" charset="0"/>
                </a:rPr>
                <a:t>Office of</a:t>
              </a:r>
            </a:p>
            <a:p>
              <a:pPr defTabSz="446088" eaLnBrk="0" hangingPunct="0">
                <a:buClr>
                  <a:srgbClr val="000080"/>
                </a:buClr>
                <a:buSzPct val="90000"/>
                <a:buFont typeface="Monotype Sorts"/>
                <a:buNone/>
              </a:pPr>
              <a:r>
                <a:rPr lang="en-US" sz="900" b="1" dirty="0">
                  <a:solidFill>
                    <a:srgbClr val="000000"/>
                  </a:solidFill>
                  <a:latin typeface="Times New Roman" pitchFamily="18" charset="0"/>
                  <a:cs typeface="Times New Roman" pitchFamily="18" charset="0"/>
                </a:rPr>
                <a:t>Counsel</a:t>
              </a:r>
              <a:endParaRPr lang="en-US" sz="800" b="1" dirty="0">
                <a:solidFill>
                  <a:srgbClr val="000000"/>
                </a:solidFill>
                <a:latin typeface="Times New Roman" pitchFamily="18" charset="0"/>
                <a:cs typeface="Times New Roman" pitchFamily="18" charset="0"/>
              </a:endParaRPr>
            </a:p>
            <a:p>
              <a:pPr algn="ctr" defTabSz="446088" eaLnBrk="0" hangingPunct="0">
                <a:buClr>
                  <a:srgbClr val="000080"/>
                </a:buClr>
                <a:buSzPct val="90000"/>
                <a:buFont typeface="Monotype Sorts"/>
                <a:buNone/>
              </a:pPr>
              <a:endParaRPr lang="en-US" sz="800" b="1" dirty="0">
                <a:solidFill>
                  <a:srgbClr val="000000"/>
                </a:solidFill>
                <a:latin typeface="Times New Roman" pitchFamily="18" charset="0"/>
                <a:cs typeface="Times New Roman" pitchFamily="18" charset="0"/>
              </a:endParaRPr>
            </a:p>
            <a:p>
              <a:pPr defTabSz="446088" eaLnBrk="0" hangingPunct="0">
                <a:buClr>
                  <a:srgbClr val="000080"/>
                </a:buClr>
                <a:buSzPct val="90000"/>
                <a:buFont typeface="Monotype Sorts"/>
                <a:buNone/>
              </a:pPr>
              <a:r>
                <a:rPr lang="en-US" sz="800" b="1" dirty="0">
                  <a:solidFill>
                    <a:srgbClr val="000000"/>
                  </a:solidFill>
                  <a:latin typeface="Times New Roman" pitchFamily="18" charset="0"/>
                  <a:cs typeface="Times New Roman" pitchFamily="18" charset="0"/>
                </a:rPr>
                <a:t> LeeAnn Summer</a:t>
              </a:r>
            </a:p>
          </p:txBody>
        </p:sp>
        <p:pic>
          <p:nvPicPr>
            <p:cNvPr id="1041" name="Picture 17" descr="LeeAnnSummerxx"/>
            <p:cNvPicPr>
              <a:picLocks noChangeAspect="1" noChangeArrowheads="1"/>
            </p:cNvPicPr>
            <p:nvPr/>
          </p:nvPicPr>
          <p:blipFill>
            <a:blip r:embed="rId16" cstate="print"/>
            <a:srcRect/>
            <a:stretch>
              <a:fillRect/>
            </a:stretch>
          </p:blipFill>
          <p:spPr bwMode="auto">
            <a:xfrm>
              <a:off x="7734340" y="4563692"/>
              <a:ext cx="496853" cy="617650"/>
            </a:xfrm>
            <a:prstGeom prst="rect">
              <a:avLst/>
            </a:prstGeom>
            <a:ln>
              <a:noFill/>
            </a:ln>
            <a:effectLst>
              <a:outerShdw blurRad="292100" dist="139700" dir="2700000" algn="tl" rotWithShape="0">
                <a:srgbClr val="333333">
                  <a:alpha val="65000"/>
                </a:srgbClr>
              </a:outerShdw>
            </a:effectLst>
          </p:spPr>
        </p:pic>
        <p:sp>
          <p:nvSpPr>
            <p:cNvPr id="14411" name="Text Box 298"/>
            <p:cNvSpPr txBox="1">
              <a:spLocks noChangeAspect="1" noChangeArrowheads="1"/>
            </p:cNvSpPr>
            <p:nvPr/>
          </p:nvSpPr>
          <p:spPr bwMode="auto">
            <a:xfrm>
              <a:off x="5054601" y="5284788"/>
              <a:ext cx="914400" cy="506412"/>
            </a:xfrm>
            <a:prstGeom prst="rect">
              <a:avLst/>
            </a:prstGeom>
            <a:noFill/>
            <a:ln w="9525">
              <a:noFill/>
              <a:miter lim="800000"/>
              <a:headEnd/>
              <a:tailEnd/>
            </a:ln>
          </p:spPr>
          <p:txBody>
            <a:bodyPr lIns="0" tIns="0" rIns="0" bIns="0"/>
            <a:lstStyle/>
            <a:p>
              <a:pPr defTabSz="446088" eaLnBrk="0" hangingPunct="0">
                <a:buClr>
                  <a:srgbClr val="000080"/>
                </a:buClr>
                <a:buSzPct val="90000"/>
                <a:buFont typeface="Monotype Sorts"/>
                <a:buNone/>
              </a:pPr>
              <a:r>
                <a:rPr lang="en-US" sz="900" b="1">
                  <a:solidFill>
                    <a:srgbClr val="000000"/>
                  </a:solidFill>
                  <a:latin typeface="Times New Roman" pitchFamily="18" charset="0"/>
                  <a:cs typeface="Times New Roman" pitchFamily="18" charset="0"/>
                </a:rPr>
                <a:t>CHRA</a:t>
              </a:r>
            </a:p>
            <a:p>
              <a:pPr algn="ctr" defTabSz="446088" eaLnBrk="0" hangingPunct="0">
                <a:buClr>
                  <a:srgbClr val="000080"/>
                </a:buClr>
                <a:buSzPct val="90000"/>
                <a:buFont typeface="Monotype Sorts"/>
                <a:buNone/>
              </a:pPr>
              <a:endParaRPr lang="en-US" sz="800" b="1">
                <a:solidFill>
                  <a:srgbClr val="000000"/>
                </a:solidFill>
                <a:latin typeface="Times New Roman" pitchFamily="18" charset="0"/>
                <a:cs typeface="Times New Roman" pitchFamily="18" charset="0"/>
              </a:endParaRPr>
            </a:p>
            <a:p>
              <a:pPr algn="ctr" defTabSz="446088" eaLnBrk="0" hangingPunct="0">
                <a:buClr>
                  <a:srgbClr val="000080"/>
                </a:buClr>
                <a:buSzPct val="90000"/>
                <a:buFont typeface="Monotype Sorts"/>
                <a:buNone/>
              </a:pPr>
              <a:endParaRPr lang="en-US" sz="800" b="1">
                <a:solidFill>
                  <a:srgbClr val="000000"/>
                </a:solidFill>
                <a:latin typeface="Times New Roman" pitchFamily="18" charset="0"/>
                <a:cs typeface="Times New Roman" pitchFamily="18" charset="0"/>
              </a:endParaRPr>
            </a:p>
            <a:p>
              <a:pPr defTabSz="446088" eaLnBrk="0" hangingPunct="0">
                <a:buClr>
                  <a:srgbClr val="000080"/>
                </a:buClr>
                <a:buSzPct val="90000"/>
                <a:buFont typeface="Monotype Sorts"/>
                <a:buNone/>
              </a:pPr>
              <a:r>
                <a:rPr lang="en-US" sz="800" b="1">
                  <a:solidFill>
                    <a:srgbClr val="000000"/>
                  </a:solidFill>
                  <a:latin typeface="Times New Roman" pitchFamily="18" charset="0"/>
                  <a:cs typeface="Times New Roman" pitchFamily="18" charset="0"/>
                </a:rPr>
                <a:t>Troy Wallis</a:t>
              </a:r>
            </a:p>
          </p:txBody>
        </p:sp>
        <p:pic>
          <p:nvPicPr>
            <p:cNvPr id="116" name="Picture 115" descr="312937_2448092483710_162266977_n.jpg"/>
            <p:cNvPicPr>
              <a:picLocks noChangeAspect="1"/>
            </p:cNvPicPr>
            <p:nvPr/>
          </p:nvPicPr>
          <p:blipFill>
            <a:blip r:embed="rId17" cstate="print"/>
            <a:stretch>
              <a:fillRect/>
            </a:stretch>
          </p:blipFill>
          <p:spPr>
            <a:xfrm>
              <a:off x="5994561" y="5259145"/>
              <a:ext cx="474630" cy="608124"/>
            </a:xfrm>
            <a:prstGeom prst="rect">
              <a:avLst/>
            </a:prstGeom>
            <a:ln>
              <a:noFill/>
            </a:ln>
            <a:effectLst>
              <a:outerShdw blurRad="292100" dist="139700" dir="2700000" algn="tl" rotWithShape="0">
                <a:srgbClr val="333333">
                  <a:alpha val="65000"/>
                </a:srgbClr>
              </a:outerShdw>
            </a:effectLst>
          </p:spPr>
        </p:pic>
      </p:grpSp>
      <p:pic>
        <p:nvPicPr>
          <p:cNvPr id="14340" name="Picture 98" descr="C:\Users\L4DE9JD9\AppData\Local\Microsoft\Windows\Temporary Internet Files\Content.Outlook\2305KCUU\MarkSlimp2x3.jpg"/>
          <p:cNvPicPr>
            <a:picLocks noChangeAspect="1" noChangeArrowheads="1"/>
          </p:cNvPicPr>
          <p:nvPr/>
        </p:nvPicPr>
        <p:blipFill>
          <a:blip r:embed="rId18" cstate="print"/>
          <a:srcRect/>
          <a:stretch>
            <a:fillRect/>
          </a:stretch>
        </p:blipFill>
        <p:spPr bwMode="auto">
          <a:xfrm>
            <a:off x="1600200" y="4343400"/>
            <a:ext cx="457200" cy="568593"/>
          </a:xfrm>
          <a:prstGeom prst="rect">
            <a:avLst/>
          </a:prstGeom>
          <a:noFill/>
          <a:ln w="9525">
            <a:noFill/>
            <a:miter lim="800000"/>
            <a:headEnd/>
            <a:tailEnd/>
          </a:ln>
        </p:spPr>
      </p:pic>
      <p:sp>
        <p:nvSpPr>
          <p:cNvPr id="97" name="Slide Number Placeholder 96"/>
          <p:cNvSpPr>
            <a:spLocks noGrp="1"/>
          </p:cNvSpPr>
          <p:nvPr>
            <p:ph type="sldNum" sz="quarter" idx="10"/>
          </p:nvPr>
        </p:nvSpPr>
        <p:spPr>
          <a:prstGeom prst="rect">
            <a:avLst/>
          </a:prstGeom>
        </p:spPr>
        <p:txBody>
          <a:bodyPr/>
          <a:lstStyle/>
          <a:p>
            <a:pPr>
              <a:defRPr/>
            </a:pPr>
            <a:fld id="{A572A138-37AA-43EA-A37D-D9291DCED25F}" type="slidenum">
              <a:rPr lang="en-US" smtClean="0"/>
              <a:pPr>
                <a:defRPr/>
              </a:pPr>
              <a:t>8</a:t>
            </a:fld>
            <a:endParaRPr lang="en-US" dirty="0"/>
          </a:p>
        </p:txBody>
      </p:sp>
      <p:pic>
        <p:nvPicPr>
          <p:cNvPr id="10241" name="Picture 1" descr="C:\Users\L4DE9JD9\AppData\Local\Microsoft\Windows\Temporary Internet Files\Content.Outlook\2305KCUU\Richard in RE.jpg"/>
          <p:cNvPicPr>
            <a:picLocks noChangeAspect="1" noChangeArrowheads="1"/>
          </p:cNvPicPr>
          <p:nvPr/>
        </p:nvPicPr>
        <p:blipFill>
          <a:blip r:embed="rId19" cstate="print"/>
          <a:srcRect/>
          <a:stretch>
            <a:fillRect/>
          </a:stretch>
        </p:blipFill>
        <p:spPr bwMode="auto">
          <a:xfrm>
            <a:off x="1676400" y="2514600"/>
            <a:ext cx="499125" cy="576095"/>
          </a:xfrm>
          <a:prstGeom prst="rect">
            <a:avLst/>
          </a:prstGeom>
          <a:noFill/>
        </p:spPr>
      </p:pic>
      <p:sp>
        <p:nvSpPr>
          <p:cNvPr id="100" name="TextBox 99"/>
          <p:cNvSpPr txBox="1"/>
          <p:nvPr/>
        </p:nvSpPr>
        <p:spPr>
          <a:xfrm>
            <a:off x="6553200" y="2438400"/>
            <a:ext cx="2362200" cy="1077218"/>
          </a:xfrm>
          <a:prstGeom prst="rect">
            <a:avLst/>
          </a:prstGeom>
          <a:solidFill>
            <a:srgbClr val="FFFFFF"/>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b="1" dirty="0" smtClean="0">
                <a:solidFill>
                  <a:schemeClr val="tx1"/>
                </a:solidFill>
              </a:rPr>
              <a:t>448 Staff Members</a:t>
            </a:r>
          </a:p>
          <a:p>
            <a:r>
              <a:rPr lang="en-US" sz="1600" dirty="0" smtClean="0">
                <a:solidFill>
                  <a:schemeClr val="tx1"/>
                </a:solidFill>
              </a:rPr>
              <a:t>430 Civilian  </a:t>
            </a:r>
          </a:p>
          <a:p>
            <a:r>
              <a:rPr lang="en-US" sz="1600" dirty="0" smtClean="0">
                <a:solidFill>
                  <a:schemeClr val="tx1"/>
                </a:solidFill>
              </a:rPr>
              <a:t>    7 Military  </a:t>
            </a:r>
          </a:p>
          <a:p>
            <a:r>
              <a:rPr lang="en-US" sz="1600" dirty="0" smtClean="0">
                <a:solidFill>
                  <a:schemeClr val="tx1"/>
                </a:solidFill>
              </a:rPr>
              <a:t>  11 Civilians Deployed</a:t>
            </a:r>
            <a:endParaRPr lang="en-US" sz="1600" dirty="0">
              <a:solidFill>
                <a:schemeClr val="tx1"/>
              </a:solidFill>
            </a:endParaRPr>
          </a:p>
        </p:txBody>
      </p:sp>
      <p:cxnSp>
        <p:nvCxnSpPr>
          <p:cNvPr id="110" name="Straight Connector 109"/>
          <p:cNvCxnSpPr>
            <a:stCxn id="133" idx="2"/>
            <a:endCxn id="137" idx="0"/>
          </p:cNvCxnSpPr>
          <p:nvPr/>
        </p:nvCxnSpPr>
        <p:spPr>
          <a:xfrm>
            <a:off x="1395722" y="2280251"/>
            <a:ext cx="5594" cy="271543"/>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98" name="Picture 1"/>
          <p:cNvPicPr>
            <a:picLocks noChangeAspect="1" noChangeArrowheads="1"/>
          </p:cNvPicPr>
          <p:nvPr/>
        </p:nvPicPr>
        <p:blipFill>
          <a:blip r:embed="rId20" cstate="print"/>
          <a:srcRect b="5263"/>
          <a:stretch>
            <a:fillRect/>
          </a:stretch>
        </p:blipFill>
        <p:spPr bwMode="auto">
          <a:xfrm>
            <a:off x="6705600" y="3733800"/>
            <a:ext cx="457200" cy="533400"/>
          </a:xfrm>
          <a:prstGeom prst="rect">
            <a:avLst/>
          </a:prstGeom>
          <a:noFill/>
          <a:ln w="9525">
            <a:noFill/>
            <a:miter lim="800000"/>
            <a:headEnd/>
            <a:tailEnd/>
          </a:ln>
          <a:effectLst/>
        </p:spPr>
      </p:pic>
      <p:pic>
        <p:nvPicPr>
          <p:cNvPr id="9" name="Picture 2" descr="C:\Users\l4sb9dmc\Pictures\SBA  2011 awards #2.jpg"/>
          <p:cNvPicPr>
            <a:picLocks noChangeAspect="1" noChangeArrowheads="1"/>
          </p:cNvPicPr>
          <p:nvPr/>
        </p:nvPicPr>
        <p:blipFill>
          <a:blip r:embed="rId21" cstate="print"/>
          <a:srcRect/>
          <a:stretch>
            <a:fillRect/>
          </a:stretch>
        </p:blipFill>
        <p:spPr bwMode="auto">
          <a:xfrm>
            <a:off x="3124200" y="3657600"/>
            <a:ext cx="473075" cy="609600"/>
          </a:xfrm>
          <a:prstGeom prst="rect">
            <a:avLst/>
          </a:prstGeom>
          <a:noFill/>
        </p:spPr>
      </p:pic>
    </p:spTree>
  </p:cSld>
  <p:clrMapOvr>
    <a:masterClrMapping/>
  </p:clrMapOvr>
  <p:transition spd="med"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152400" y="2667000"/>
            <a:ext cx="1017588" cy="1219200"/>
          </a:xfrm>
          <a:prstGeom prst="rect">
            <a:avLst/>
          </a:prstGeom>
          <a:noFill/>
          <a:ln w="9525">
            <a:noFill/>
            <a:miter lim="800000"/>
            <a:headEnd/>
            <a:tailEnd/>
          </a:ln>
        </p:spPr>
        <p:txBody>
          <a:bodyPr wrap="none" lIns="17772" tIns="25177" rIns="17772" bIns="25177"/>
          <a:lstStyle/>
          <a:p>
            <a:pPr defTabSz="854075" eaLnBrk="0" hangingPunct="0">
              <a:buClr>
                <a:srgbClr val="009688"/>
              </a:buClr>
              <a:buSzPct val="150000"/>
              <a:buFont typeface="Wingdings 3" pitchFamily="18" charset="2"/>
              <a:buChar char="u"/>
              <a:defRPr/>
            </a:pPr>
            <a:r>
              <a:rPr lang="en-US" sz="1600" b="1" dirty="0">
                <a:effectLst>
                  <a:outerShdw blurRad="38100" dist="38100" dir="2700000" algn="tl">
                    <a:srgbClr val="000000">
                      <a:alpha val="43137"/>
                    </a:srgbClr>
                  </a:outerShdw>
                </a:effectLst>
                <a:latin typeface="Arial" charset="0"/>
                <a:cs typeface="+mn-cs"/>
              </a:rPr>
              <a:t> </a:t>
            </a:r>
            <a:r>
              <a:rPr lang="en-US" sz="1600" b="1" dirty="0">
                <a:latin typeface="Arial" charset="0"/>
                <a:cs typeface="+mn-cs"/>
              </a:rPr>
              <a:t>SPA</a:t>
            </a:r>
          </a:p>
          <a:p>
            <a:pPr defTabSz="854075" eaLnBrk="0" hangingPunct="0">
              <a:buClr>
                <a:srgbClr val="FC0128"/>
              </a:buClr>
              <a:buSzPct val="150000"/>
              <a:buFont typeface="Wingdings 3" pitchFamily="18" charset="2"/>
              <a:buChar char="u"/>
              <a:defRPr/>
            </a:pPr>
            <a:r>
              <a:rPr lang="en-US" sz="1600" b="1" dirty="0">
                <a:latin typeface="Arial" charset="0"/>
                <a:cs typeface="+mn-cs"/>
              </a:rPr>
              <a:t> SPN</a:t>
            </a:r>
          </a:p>
          <a:p>
            <a:pPr defTabSz="854075" eaLnBrk="0" hangingPunct="0">
              <a:buClr>
                <a:srgbClr val="00FF00"/>
              </a:buClr>
              <a:buSzPct val="150000"/>
              <a:buFont typeface="Wingdings 3" pitchFamily="18" charset="2"/>
              <a:buChar char="u"/>
              <a:defRPr/>
            </a:pPr>
            <a:r>
              <a:rPr lang="en-US" sz="1600" b="1" dirty="0">
                <a:latin typeface="Arial" charset="0"/>
                <a:cs typeface="+mn-cs"/>
              </a:rPr>
              <a:t> SPK</a:t>
            </a:r>
          </a:p>
          <a:p>
            <a:pPr defTabSz="854075" eaLnBrk="0" hangingPunct="0">
              <a:buClr>
                <a:srgbClr val="FB831D"/>
              </a:buClr>
              <a:buSzPct val="150000"/>
              <a:buFont typeface="Wingdings 3" pitchFamily="18" charset="2"/>
              <a:buChar char="u"/>
              <a:defRPr/>
            </a:pPr>
            <a:r>
              <a:rPr lang="en-US" sz="1600" b="1" dirty="0">
                <a:latin typeface="Arial" charset="0"/>
                <a:cs typeface="+mn-cs"/>
              </a:rPr>
              <a:t> SPL</a:t>
            </a:r>
            <a:endParaRPr lang="en-US" sz="2400" dirty="0">
              <a:latin typeface="Arial" charset="0"/>
              <a:cs typeface="+mn-cs"/>
            </a:endParaRPr>
          </a:p>
        </p:txBody>
      </p:sp>
      <p:grpSp>
        <p:nvGrpSpPr>
          <p:cNvPr id="2" name="Group 150"/>
          <p:cNvGrpSpPr>
            <a:grpSpLocks/>
          </p:cNvGrpSpPr>
          <p:nvPr/>
        </p:nvGrpSpPr>
        <p:grpSpPr bwMode="auto">
          <a:xfrm>
            <a:off x="762000" y="533400"/>
            <a:ext cx="2868613" cy="3429000"/>
            <a:chOff x="2688" y="1271"/>
            <a:chExt cx="2716" cy="2774"/>
          </a:xfrm>
        </p:grpSpPr>
        <p:grpSp>
          <p:nvGrpSpPr>
            <p:cNvPr id="3" name="Group 11"/>
            <p:cNvGrpSpPr>
              <a:grpSpLocks/>
            </p:cNvGrpSpPr>
            <p:nvPr/>
          </p:nvGrpSpPr>
          <p:grpSpPr bwMode="auto">
            <a:xfrm>
              <a:off x="4081" y="2464"/>
              <a:ext cx="1323" cy="1581"/>
              <a:chOff x="3764" y="2991"/>
              <a:chExt cx="892" cy="1042"/>
            </a:xfrm>
          </p:grpSpPr>
          <p:sp>
            <p:nvSpPr>
              <p:cNvPr id="20553" name="Freeform 12"/>
              <p:cNvSpPr>
                <a:spLocks/>
              </p:cNvSpPr>
              <p:nvPr/>
            </p:nvSpPr>
            <p:spPr bwMode="auto">
              <a:xfrm>
                <a:off x="3764" y="2991"/>
                <a:ext cx="891" cy="1041"/>
              </a:xfrm>
              <a:custGeom>
                <a:avLst/>
                <a:gdLst>
                  <a:gd name="T0" fmla="*/ 1 w 1374"/>
                  <a:gd name="T1" fmla="*/ 1 h 1806"/>
                  <a:gd name="T2" fmla="*/ 1 w 1374"/>
                  <a:gd name="T3" fmla="*/ 1 h 1806"/>
                  <a:gd name="T4" fmla="*/ 1 w 1374"/>
                  <a:gd name="T5" fmla="*/ 1 h 1806"/>
                  <a:gd name="T6" fmla="*/ 1 w 1374"/>
                  <a:gd name="T7" fmla="*/ 1 h 1806"/>
                  <a:gd name="T8" fmla="*/ 1 w 1374"/>
                  <a:gd name="T9" fmla="*/ 1 h 1806"/>
                  <a:gd name="T10" fmla="*/ 1 w 1374"/>
                  <a:gd name="T11" fmla="*/ 1 h 1806"/>
                  <a:gd name="T12" fmla="*/ 1 w 1374"/>
                  <a:gd name="T13" fmla="*/ 1 h 1806"/>
                  <a:gd name="T14" fmla="*/ 1 w 1374"/>
                  <a:gd name="T15" fmla="*/ 1 h 1806"/>
                  <a:gd name="T16" fmla="*/ 1 w 1374"/>
                  <a:gd name="T17" fmla="*/ 1 h 1806"/>
                  <a:gd name="T18" fmla="*/ 1 w 1374"/>
                  <a:gd name="T19" fmla="*/ 1 h 1806"/>
                  <a:gd name="T20" fmla="*/ 1 w 1374"/>
                  <a:gd name="T21" fmla="*/ 1 h 1806"/>
                  <a:gd name="T22" fmla="*/ 1 w 1374"/>
                  <a:gd name="T23" fmla="*/ 1 h 1806"/>
                  <a:gd name="T24" fmla="*/ 1 w 1374"/>
                  <a:gd name="T25" fmla="*/ 1 h 1806"/>
                  <a:gd name="T26" fmla="*/ 1 w 1374"/>
                  <a:gd name="T27" fmla="*/ 1 h 1806"/>
                  <a:gd name="T28" fmla="*/ 1 w 1374"/>
                  <a:gd name="T29" fmla="*/ 1 h 1806"/>
                  <a:gd name="T30" fmla="*/ 1 w 1374"/>
                  <a:gd name="T31" fmla="*/ 1 h 1806"/>
                  <a:gd name="T32" fmla="*/ 1 w 1374"/>
                  <a:gd name="T33" fmla="*/ 1 h 1806"/>
                  <a:gd name="T34" fmla="*/ 1 w 1374"/>
                  <a:gd name="T35" fmla="*/ 1 h 1806"/>
                  <a:gd name="T36" fmla="*/ 1 w 1374"/>
                  <a:gd name="T37" fmla="*/ 1 h 1806"/>
                  <a:gd name="T38" fmla="*/ 1 w 1374"/>
                  <a:gd name="T39" fmla="*/ 1 h 1806"/>
                  <a:gd name="T40" fmla="*/ 1 w 1374"/>
                  <a:gd name="T41" fmla="*/ 1 h 1806"/>
                  <a:gd name="T42" fmla="*/ 1 w 1374"/>
                  <a:gd name="T43" fmla="*/ 1 h 1806"/>
                  <a:gd name="T44" fmla="*/ 1 w 1374"/>
                  <a:gd name="T45" fmla="*/ 1 h 1806"/>
                  <a:gd name="T46" fmla="*/ 1 w 1374"/>
                  <a:gd name="T47" fmla="*/ 1 h 1806"/>
                  <a:gd name="T48" fmla="*/ 0 w 1374"/>
                  <a:gd name="T49" fmla="*/ 1 h 1806"/>
                  <a:gd name="T50" fmla="*/ 1 w 1374"/>
                  <a:gd name="T51" fmla="*/ 0 h 1806"/>
                  <a:gd name="T52" fmla="*/ 1 w 1374"/>
                  <a:gd name="T53" fmla="*/ 1 h 18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4"/>
                  <a:gd name="T82" fmla="*/ 0 h 1806"/>
                  <a:gd name="T83" fmla="*/ 1374 w 1374"/>
                  <a:gd name="T84" fmla="*/ 1806 h 18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4" h="1806">
                    <a:moveTo>
                      <a:pt x="423" y="67"/>
                    </a:moveTo>
                    <a:lnTo>
                      <a:pt x="782" y="134"/>
                    </a:lnTo>
                    <a:lnTo>
                      <a:pt x="1043" y="33"/>
                    </a:lnTo>
                    <a:lnTo>
                      <a:pt x="1255" y="148"/>
                    </a:lnTo>
                    <a:lnTo>
                      <a:pt x="1262" y="401"/>
                    </a:lnTo>
                    <a:lnTo>
                      <a:pt x="1135" y="395"/>
                    </a:lnTo>
                    <a:lnTo>
                      <a:pt x="1137" y="1175"/>
                    </a:lnTo>
                    <a:lnTo>
                      <a:pt x="1226" y="1241"/>
                    </a:lnTo>
                    <a:lnTo>
                      <a:pt x="1240" y="1380"/>
                    </a:lnTo>
                    <a:lnTo>
                      <a:pt x="1340" y="1408"/>
                    </a:lnTo>
                    <a:lnTo>
                      <a:pt x="1373" y="1631"/>
                    </a:lnTo>
                    <a:lnTo>
                      <a:pt x="1295" y="1628"/>
                    </a:lnTo>
                    <a:lnTo>
                      <a:pt x="1270" y="1680"/>
                    </a:lnTo>
                    <a:lnTo>
                      <a:pt x="1242" y="1649"/>
                    </a:lnTo>
                    <a:lnTo>
                      <a:pt x="1157" y="1805"/>
                    </a:lnTo>
                    <a:lnTo>
                      <a:pt x="1046" y="1781"/>
                    </a:lnTo>
                    <a:lnTo>
                      <a:pt x="910" y="1714"/>
                    </a:lnTo>
                    <a:lnTo>
                      <a:pt x="889" y="1587"/>
                    </a:lnTo>
                    <a:lnTo>
                      <a:pt x="814" y="1530"/>
                    </a:lnTo>
                    <a:lnTo>
                      <a:pt x="719" y="1418"/>
                    </a:lnTo>
                    <a:lnTo>
                      <a:pt x="578" y="1242"/>
                    </a:lnTo>
                    <a:lnTo>
                      <a:pt x="360" y="1201"/>
                    </a:lnTo>
                    <a:lnTo>
                      <a:pt x="347" y="1282"/>
                    </a:lnTo>
                    <a:lnTo>
                      <a:pt x="163" y="1254"/>
                    </a:lnTo>
                    <a:lnTo>
                      <a:pt x="0" y="1110"/>
                    </a:lnTo>
                    <a:lnTo>
                      <a:pt x="130" y="0"/>
                    </a:lnTo>
                    <a:lnTo>
                      <a:pt x="423" y="67"/>
                    </a:lnTo>
                  </a:path>
                </a:pathLst>
              </a:custGeom>
              <a:solidFill>
                <a:srgbClr val="00B7A5"/>
              </a:solidFill>
              <a:ln w="9525" cap="rnd">
                <a:noFill/>
                <a:round/>
                <a:headEnd/>
                <a:tailEnd/>
              </a:ln>
            </p:spPr>
            <p:txBody>
              <a:bodyPr/>
              <a:lstStyle/>
              <a:p>
                <a:endParaRPr lang="en-US"/>
              </a:p>
            </p:txBody>
          </p:sp>
          <p:grpSp>
            <p:nvGrpSpPr>
              <p:cNvPr id="4" name="Group 13"/>
              <p:cNvGrpSpPr>
                <a:grpSpLocks/>
              </p:cNvGrpSpPr>
              <p:nvPr/>
            </p:nvGrpSpPr>
            <p:grpSpPr bwMode="auto">
              <a:xfrm>
                <a:off x="3773" y="3162"/>
                <a:ext cx="883" cy="871"/>
                <a:chOff x="3773" y="3162"/>
                <a:chExt cx="883" cy="871"/>
              </a:xfrm>
            </p:grpSpPr>
            <p:sp>
              <p:nvSpPr>
                <p:cNvPr id="20561" name="Freeform 14"/>
                <p:cNvSpPr>
                  <a:spLocks/>
                </p:cNvSpPr>
                <p:nvPr/>
              </p:nvSpPr>
              <p:spPr bwMode="auto">
                <a:xfrm>
                  <a:off x="3773" y="3162"/>
                  <a:ext cx="883" cy="871"/>
                </a:xfrm>
                <a:custGeom>
                  <a:avLst/>
                  <a:gdLst>
                    <a:gd name="T0" fmla="*/ 1 w 1363"/>
                    <a:gd name="T1" fmla="*/ 1 h 1512"/>
                    <a:gd name="T2" fmla="*/ 1 w 1363"/>
                    <a:gd name="T3" fmla="*/ 1 h 1512"/>
                    <a:gd name="T4" fmla="*/ 1 w 1363"/>
                    <a:gd name="T5" fmla="*/ 1 h 1512"/>
                    <a:gd name="T6" fmla="*/ 1 w 1363"/>
                    <a:gd name="T7" fmla="*/ 1 h 1512"/>
                    <a:gd name="T8" fmla="*/ 1 w 1363"/>
                    <a:gd name="T9" fmla="*/ 1 h 1512"/>
                    <a:gd name="T10" fmla="*/ 1 w 1363"/>
                    <a:gd name="T11" fmla="*/ 1 h 1512"/>
                    <a:gd name="T12" fmla="*/ 1 w 1363"/>
                    <a:gd name="T13" fmla="*/ 1 h 1512"/>
                    <a:gd name="T14" fmla="*/ 1 w 1363"/>
                    <a:gd name="T15" fmla="*/ 1 h 1512"/>
                    <a:gd name="T16" fmla="*/ 1 w 1363"/>
                    <a:gd name="T17" fmla="*/ 1 h 1512"/>
                    <a:gd name="T18" fmla="*/ 1 w 1363"/>
                    <a:gd name="T19" fmla="*/ 1 h 1512"/>
                    <a:gd name="T20" fmla="*/ 1 w 1363"/>
                    <a:gd name="T21" fmla="*/ 1 h 1512"/>
                    <a:gd name="T22" fmla="*/ 1 w 1363"/>
                    <a:gd name="T23" fmla="*/ 1 h 1512"/>
                    <a:gd name="T24" fmla="*/ 1 w 1363"/>
                    <a:gd name="T25" fmla="*/ 1 h 1512"/>
                    <a:gd name="T26" fmla="*/ 1 w 1363"/>
                    <a:gd name="T27" fmla="*/ 1 h 1512"/>
                    <a:gd name="T28" fmla="*/ 1 w 1363"/>
                    <a:gd name="T29" fmla="*/ 1 h 1512"/>
                    <a:gd name="T30" fmla="*/ 1 w 1363"/>
                    <a:gd name="T31" fmla="*/ 1 h 1512"/>
                    <a:gd name="T32" fmla="*/ 1 w 1363"/>
                    <a:gd name="T33" fmla="*/ 1 h 1512"/>
                    <a:gd name="T34" fmla="*/ 1 w 1363"/>
                    <a:gd name="T35" fmla="*/ 1 h 1512"/>
                    <a:gd name="T36" fmla="*/ 1 w 1363"/>
                    <a:gd name="T37" fmla="*/ 1 h 1512"/>
                    <a:gd name="T38" fmla="*/ 0 w 1363"/>
                    <a:gd name="T39" fmla="*/ 1 h 1512"/>
                    <a:gd name="T40" fmla="*/ 1 w 1363"/>
                    <a:gd name="T41" fmla="*/ 0 h 1512"/>
                    <a:gd name="T42" fmla="*/ 1 w 1363"/>
                    <a:gd name="T43" fmla="*/ 1 h 15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3"/>
                    <a:gd name="T67" fmla="*/ 0 h 1512"/>
                    <a:gd name="T68" fmla="*/ 1363 w 1363"/>
                    <a:gd name="T69" fmla="*/ 1512 h 15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3" h="1512">
                      <a:moveTo>
                        <a:pt x="1129" y="99"/>
                      </a:moveTo>
                      <a:lnTo>
                        <a:pt x="1122" y="875"/>
                      </a:lnTo>
                      <a:lnTo>
                        <a:pt x="1218" y="938"/>
                      </a:lnTo>
                      <a:lnTo>
                        <a:pt x="1231" y="1080"/>
                      </a:lnTo>
                      <a:lnTo>
                        <a:pt x="1334" y="1108"/>
                      </a:lnTo>
                      <a:lnTo>
                        <a:pt x="1362" y="1341"/>
                      </a:lnTo>
                      <a:lnTo>
                        <a:pt x="1280" y="1341"/>
                      </a:lnTo>
                      <a:lnTo>
                        <a:pt x="1259" y="1398"/>
                      </a:lnTo>
                      <a:lnTo>
                        <a:pt x="1231" y="1355"/>
                      </a:lnTo>
                      <a:lnTo>
                        <a:pt x="1143" y="1511"/>
                      </a:lnTo>
                      <a:lnTo>
                        <a:pt x="1040" y="1489"/>
                      </a:lnTo>
                      <a:lnTo>
                        <a:pt x="911" y="1433"/>
                      </a:lnTo>
                      <a:lnTo>
                        <a:pt x="890" y="1306"/>
                      </a:lnTo>
                      <a:lnTo>
                        <a:pt x="815" y="1249"/>
                      </a:lnTo>
                      <a:lnTo>
                        <a:pt x="719" y="1136"/>
                      </a:lnTo>
                      <a:lnTo>
                        <a:pt x="562" y="946"/>
                      </a:lnTo>
                      <a:lnTo>
                        <a:pt x="343" y="904"/>
                      </a:lnTo>
                      <a:lnTo>
                        <a:pt x="336" y="988"/>
                      </a:lnTo>
                      <a:lnTo>
                        <a:pt x="163" y="963"/>
                      </a:lnTo>
                      <a:lnTo>
                        <a:pt x="0" y="828"/>
                      </a:lnTo>
                      <a:lnTo>
                        <a:pt x="96" y="0"/>
                      </a:lnTo>
                      <a:lnTo>
                        <a:pt x="1129" y="99"/>
                      </a:lnTo>
                    </a:path>
                  </a:pathLst>
                </a:custGeom>
                <a:noFill/>
                <a:ln w="12699" cap="rnd">
                  <a:noFill/>
                  <a:round/>
                  <a:headEnd/>
                  <a:tailEnd/>
                </a:ln>
              </p:spPr>
              <p:txBody>
                <a:bodyPr/>
                <a:lstStyle/>
                <a:p>
                  <a:endParaRPr lang="en-US"/>
                </a:p>
              </p:txBody>
            </p:sp>
            <p:sp>
              <p:nvSpPr>
                <p:cNvPr id="20562" name="Freeform 15"/>
                <p:cNvSpPr>
                  <a:spLocks/>
                </p:cNvSpPr>
                <p:nvPr/>
              </p:nvSpPr>
              <p:spPr bwMode="auto">
                <a:xfrm>
                  <a:off x="4119" y="3671"/>
                  <a:ext cx="386" cy="32"/>
                </a:xfrm>
                <a:custGeom>
                  <a:avLst/>
                  <a:gdLst>
                    <a:gd name="T0" fmla="*/ 0 w 595"/>
                    <a:gd name="T1" fmla="*/ 1 h 57"/>
                    <a:gd name="T2" fmla="*/ 0 w 595"/>
                    <a:gd name="T3" fmla="*/ 1 h 57"/>
                    <a:gd name="T4" fmla="*/ 1 w 595"/>
                    <a:gd name="T5" fmla="*/ 0 h 57"/>
                    <a:gd name="T6" fmla="*/ 0 60000 65536"/>
                    <a:gd name="T7" fmla="*/ 0 60000 65536"/>
                    <a:gd name="T8" fmla="*/ 0 60000 65536"/>
                    <a:gd name="T9" fmla="*/ 0 w 595"/>
                    <a:gd name="T10" fmla="*/ 0 h 57"/>
                    <a:gd name="T11" fmla="*/ 595 w 595"/>
                    <a:gd name="T12" fmla="*/ 57 h 57"/>
                  </a:gdLst>
                  <a:ahLst/>
                  <a:cxnLst>
                    <a:cxn ang="T6">
                      <a:pos x="T0" y="T1"/>
                    </a:cxn>
                    <a:cxn ang="T7">
                      <a:pos x="T2" y="T3"/>
                    </a:cxn>
                    <a:cxn ang="T8">
                      <a:pos x="T4" y="T5"/>
                    </a:cxn>
                  </a:cxnLst>
                  <a:rect l="T9" t="T10" r="T11" b="T12"/>
                  <a:pathLst>
                    <a:path w="595" h="57">
                      <a:moveTo>
                        <a:pt x="0" y="56"/>
                      </a:moveTo>
                      <a:lnTo>
                        <a:pt x="0" y="7"/>
                      </a:lnTo>
                      <a:lnTo>
                        <a:pt x="594" y="0"/>
                      </a:lnTo>
                    </a:path>
                  </a:pathLst>
                </a:custGeom>
                <a:noFill/>
                <a:ln w="12699" cap="rnd">
                  <a:noFill/>
                  <a:round/>
                  <a:headEnd type="none" w="sm" len="sm"/>
                  <a:tailEnd type="none" w="sm" len="sm"/>
                </a:ln>
              </p:spPr>
              <p:txBody>
                <a:bodyPr/>
                <a:lstStyle/>
                <a:p>
                  <a:endParaRPr lang="en-US"/>
                </a:p>
              </p:txBody>
            </p:sp>
            <p:sp>
              <p:nvSpPr>
                <p:cNvPr id="20563" name="Rectangle 16"/>
                <p:cNvSpPr>
                  <a:spLocks noChangeArrowheads="1"/>
                </p:cNvSpPr>
                <p:nvPr/>
              </p:nvSpPr>
              <p:spPr bwMode="auto">
                <a:xfrm>
                  <a:off x="3971" y="3382"/>
                  <a:ext cx="507" cy="100"/>
                </a:xfrm>
                <a:prstGeom prst="rect">
                  <a:avLst/>
                </a:prstGeom>
                <a:noFill/>
                <a:ln w="9525">
                  <a:noFill/>
                  <a:miter lim="800000"/>
                  <a:headEnd/>
                  <a:tailEnd/>
                </a:ln>
              </p:spPr>
              <p:txBody>
                <a:bodyPr wrap="none" lIns="17772" tIns="25177" rIns="17772" bIns="25177"/>
                <a:lstStyle/>
                <a:p>
                  <a:pPr algn="ctr" defTabSz="854075" eaLnBrk="0" hangingPunct="0"/>
                  <a:r>
                    <a:rPr lang="en-US" sz="900"/>
                    <a:t>NEW MEXICO</a:t>
                  </a:r>
                  <a:endParaRPr lang="en-US" sz="900">
                    <a:solidFill>
                      <a:srgbClr val="FFFFFF"/>
                    </a:solidFill>
                  </a:endParaRPr>
                </a:p>
              </p:txBody>
            </p:sp>
          </p:grpSp>
          <p:grpSp>
            <p:nvGrpSpPr>
              <p:cNvPr id="5" name="Group 17"/>
              <p:cNvGrpSpPr>
                <a:grpSpLocks/>
              </p:cNvGrpSpPr>
              <p:nvPr/>
            </p:nvGrpSpPr>
            <p:grpSpPr bwMode="auto">
              <a:xfrm>
                <a:off x="3888" y="3168"/>
                <a:ext cx="616" cy="576"/>
                <a:chOff x="3888" y="3168"/>
                <a:chExt cx="616" cy="576"/>
              </a:xfrm>
            </p:grpSpPr>
            <p:grpSp>
              <p:nvGrpSpPr>
                <p:cNvPr id="6" name="Group 18"/>
                <p:cNvGrpSpPr>
                  <a:grpSpLocks/>
                </p:cNvGrpSpPr>
                <p:nvPr/>
              </p:nvGrpSpPr>
              <p:grpSpPr bwMode="auto">
                <a:xfrm>
                  <a:off x="3900" y="3168"/>
                  <a:ext cx="604" cy="576"/>
                  <a:chOff x="3900" y="3168"/>
                  <a:chExt cx="604" cy="576"/>
                </a:xfrm>
              </p:grpSpPr>
              <p:sp>
                <p:nvSpPr>
                  <p:cNvPr id="20558" name="Freeform 19"/>
                  <p:cNvSpPr>
                    <a:spLocks/>
                  </p:cNvSpPr>
                  <p:nvPr/>
                </p:nvSpPr>
                <p:spPr bwMode="auto">
                  <a:xfrm>
                    <a:off x="3900" y="3168"/>
                    <a:ext cx="84" cy="548"/>
                  </a:xfrm>
                  <a:custGeom>
                    <a:avLst/>
                    <a:gdLst>
                      <a:gd name="T0" fmla="*/ 84 w 84"/>
                      <a:gd name="T1" fmla="*/ 0 h 548"/>
                      <a:gd name="T2" fmla="*/ 0 w 84"/>
                      <a:gd name="T3" fmla="*/ 548 h 548"/>
                      <a:gd name="T4" fmla="*/ 0 60000 65536"/>
                      <a:gd name="T5" fmla="*/ 0 60000 65536"/>
                      <a:gd name="T6" fmla="*/ 0 w 84"/>
                      <a:gd name="T7" fmla="*/ 0 h 548"/>
                      <a:gd name="T8" fmla="*/ 84 w 84"/>
                      <a:gd name="T9" fmla="*/ 548 h 548"/>
                    </a:gdLst>
                    <a:ahLst/>
                    <a:cxnLst>
                      <a:cxn ang="T4">
                        <a:pos x="T0" y="T1"/>
                      </a:cxn>
                      <a:cxn ang="T5">
                        <a:pos x="T2" y="T3"/>
                      </a:cxn>
                    </a:cxnLst>
                    <a:rect l="T6" t="T7" r="T8" b="T9"/>
                    <a:pathLst>
                      <a:path w="84" h="548">
                        <a:moveTo>
                          <a:pt x="84" y="0"/>
                        </a:moveTo>
                        <a:cubicBezTo>
                          <a:pt x="46" y="230"/>
                          <a:pt x="8" y="460"/>
                          <a:pt x="0" y="548"/>
                        </a:cubicBezTo>
                      </a:path>
                    </a:pathLst>
                  </a:custGeom>
                  <a:noFill/>
                  <a:ln w="28575">
                    <a:solidFill>
                      <a:schemeClr val="tx1"/>
                    </a:solidFill>
                    <a:round/>
                    <a:headEnd/>
                    <a:tailEnd/>
                  </a:ln>
                </p:spPr>
                <p:txBody>
                  <a:bodyPr/>
                  <a:lstStyle/>
                  <a:p>
                    <a:endParaRPr lang="en-US"/>
                  </a:p>
                </p:txBody>
              </p:sp>
              <p:sp>
                <p:nvSpPr>
                  <p:cNvPr id="20559" name="Freeform 20"/>
                  <p:cNvSpPr>
                    <a:spLocks/>
                  </p:cNvSpPr>
                  <p:nvPr/>
                </p:nvSpPr>
                <p:spPr bwMode="auto">
                  <a:xfrm>
                    <a:off x="3971" y="3228"/>
                    <a:ext cx="529" cy="516"/>
                  </a:xfrm>
                  <a:custGeom>
                    <a:avLst/>
                    <a:gdLst>
                      <a:gd name="T0" fmla="*/ 13 w 529"/>
                      <a:gd name="T1" fmla="*/ 516 h 516"/>
                      <a:gd name="T2" fmla="*/ 21 w 529"/>
                      <a:gd name="T3" fmla="*/ 456 h 516"/>
                      <a:gd name="T4" fmla="*/ 141 w 529"/>
                      <a:gd name="T5" fmla="*/ 472 h 516"/>
                      <a:gd name="T6" fmla="*/ 145 w 529"/>
                      <a:gd name="T7" fmla="*/ 440 h 516"/>
                      <a:gd name="T8" fmla="*/ 401 w 529"/>
                      <a:gd name="T9" fmla="*/ 440 h 516"/>
                      <a:gd name="T10" fmla="*/ 485 w 529"/>
                      <a:gd name="T11" fmla="*/ 440 h 516"/>
                      <a:gd name="T12" fmla="*/ 521 w 529"/>
                      <a:gd name="T13" fmla="*/ 432 h 516"/>
                      <a:gd name="T14" fmla="*/ 529 w 529"/>
                      <a:gd name="T15" fmla="*/ 0 h 516"/>
                      <a:gd name="T16" fmla="*/ 0 60000 65536"/>
                      <a:gd name="T17" fmla="*/ 0 60000 65536"/>
                      <a:gd name="T18" fmla="*/ 0 60000 65536"/>
                      <a:gd name="T19" fmla="*/ 0 60000 65536"/>
                      <a:gd name="T20" fmla="*/ 0 60000 65536"/>
                      <a:gd name="T21" fmla="*/ 0 60000 65536"/>
                      <a:gd name="T22" fmla="*/ 0 60000 65536"/>
                      <a:gd name="T23" fmla="*/ 0 60000 65536"/>
                      <a:gd name="T24" fmla="*/ 0 w 529"/>
                      <a:gd name="T25" fmla="*/ 0 h 516"/>
                      <a:gd name="T26" fmla="*/ 529 w 529"/>
                      <a:gd name="T27" fmla="*/ 516 h 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 h="516">
                        <a:moveTo>
                          <a:pt x="13" y="516"/>
                        </a:moveTo>
                        <a:cubicBezTo>
                          <a:pt x="6" y="489"/>
                          <a:pt x="0" y="463"/>
                          <a:pt x="21" y="456"/>
                        </a:cubicBezTo>
                        <a:cubicBezTo>
                          <a:pt x="42" y="449"/>
                          <a:pt x="120" y="475"/>
                          <a:pt x="141" y="472"/>
                        </a:cubicBezTo>
                        <a:cubicBezTo>
                          <a:pt x="162" y="469"/>
                          <a:pt x="102" y="445"/>
                          <a:pt x="145" y="440"/>
                        </a:cubicBezTo>
                        <a:cubicBezTo>
                          <a:pt x="188" y="435"/>
                          <a:pt x="344" y="440"/>
                          <a:pt x="401" y="440"/>
                        </a:cubicBezTo>
                        <a:cubicBezTo>
                          <a:pt x="458" y="440"/>
                          <a:pt x="465" y="441"/>
                          <a:pt x="485" y="440"/>
                        </a:cubicBezTo>
                        <a:cubicBezTo>
                          <a:pt x="505" y="439"/>
                          <a:pt x="514" y="505"/>
                          <a:pt x="521" y="432"/>
                        </a:cubicBezTo>
                        <a:cubicBezTo>
                          <a:pt x="528" y="359"/>
                          <a:pt x="527" y="90"/>
                          <a:pt x="529" y="0"/>
                        </a:cubicBezTo>
                      </a:path>
                    </a:pathLst>
                  </a:custGeom>
                  <a:noFill/>
                  <a:ln w="28575">
                    <a:solidFill>
                      <a:schemeClr val="tx1"/>
                    </a:solidFill>
                    <a:round/>
                    <a:headEnd/>
                    <a:tailEnd/>
                  </a:ln>
                </p:spPr>
                <p:txBody>
                  <a:bodyPr/>
                  <a:lstStyle/>
                  <a:p>
                    <a:endParaRPr lang="en-US"/>
                  </a:p>
                </p:txBody>
              </p:sp>
              <p:sp>
                <p:nvSpPr>
                  <p:cNvPr id="20560" name="Freeform 21"/>
                  <p:cNvSpPr>
                    <a:spLocks/>
                  </p:cNvSpPr>
                  <p:nvPr/>
                </p:nvSpPr>
                <p:spPr bwMode="auto">
                  <a:xfrm>
                    <a:off x="3984" y="3168"/>
                    <a:ext cx="520" cy="52"/>
                  </a:xfrm>
                  <a:custGeom>
                    <a:avLst/>
                    <a:gdLst>
                      <a:gd name="T0" fmla="*/ 0 w 520"/>
                      <a:gd name="T1" fmla="*/ 0 h 52"/>
                      <a:gd name="T2" fmla="*/ 520 w 520"/>
                      <a:gd name="T3" fmla="*/ 52 h 52"/>
                      <a:gd name="T4" fmla="*/ 0 60000 65536"/>
                      <a:gd name="T5" fmla="*/ 0 60000 65536"/>
                      <a:gd name="T6" fmla="*/ 0 w 520"/>
                      <a:gd name="T7" fmla="*/ 0 h 52"/>
                      <a:gd name="T8" fmla="*/ 520 w 520"/>
                      <a:gd name="T9" fmla="*/ 52 h 52"/>
                    </a:gdLst>
                    <a:ahLst/>
                    <a:cxnLst>
                      <a:cxn ang="T4">
                        <a:pos x="T0" y="T1"/>
                      </a:cxn>
                      <a:cxn ang="T5">
                        <a:pos x="T2" y="T3"/>
                      </a:cxn>
                    </a:cxnLst>
                    <a:rect l="T6" t="T7" r="T8" b="T9"/>
                    <a:pathLst>
                      <a:path w="520" h="52">
                        <a:moveTo>
                          <a:pt x="0" y="0"/>
                        </a:moveTo>
                        <a:cubicBezTo>
                          <a:pt x="216" y="18"/>
                          <a:pt x="432" y="36"/>
                          <a:pt x="520" y="52"/>
                        </a:cubicBezTo>
                      </a:path>
                    </a:pathLst>
                  </a:custGeom>
                  <a:noFill/>
                  <a:ln w="28575">
                    <a:solidFill>
                      <a:schemeClr val="tx1"/>
                    </a:solidFill>
                    <a:round/>
                    <a:headEnd/>
                    <a:tailEnd/>
                  </a:ln>
                </p:spPr>
                <p:txBody>
                  <a:bodyPr/>
                  <a:lstStyle/>
                  <a:p>
                    <a:endParaRPr lang="en-US"/>
                  </a:p>
                </p:txBody>
              </p:sp>
            </p:grpSp>
            <p:sp>
              <p:nvSpPr>
                <p:cNvPr id="20557" name="Line 22"/>
                <p:cNvSpPr>
                  <a:spLocks noChangeShapeType="1"/>
                </p:cNvSpPr>
                <p:nvPr/>
              </p:nvSpPr>
              <p:spPr bwMode="auto">
                <a:xfrm>
                  <a:off x="3888" y="3712"/>
                  <a:ext cx="96" cy="16"/>
                </a:xfrm>
                <a:prstGeom prst="line">
                  <a:avLst/>
                </a:prstGeom>
                <a:noFill/>
                <a:ln w="28575">
                  <a:solidFill>
                    <a:schemeClr val="tx1"/>
                  </a:solidFill>
                  <a:round/>
                  <a:headEnd/>
                  <a:tailEnd/>
                </a:ln>
              </p:spPr>
              <p:txBody>
                <a:bodyPr/>
                <a:lstStyle/>
                <a:p>
                  <a:endParaRPr lang="en-US"/>
                </a:p>
              </p:txBody>
            </p:sp>
          </p:grpSp>
        </p:grpSp>
        <p:grpSp>
          <p:nvGrpSpPr>
            <p:cNvPr id="7" name="Group 147"/>
            <p:cNvGrpSpPr>
              <a:grpSpLocks/>
            </p:cNvGrpSpPr>
            <p:nvPr/>
          </p:nvGrpSpPr>
          <p:grpSpPr bwMode="auto">
            <a:xfrm>
              <a:off x="2688" y="1271"/>
              <a:ext cx="2702" cy="2534"/>
              <a:chOff x="3926" y="2208"/>
              <a:chExt cx="1620" cy="1669"/>
            </a:xfrm>
          </p:grpSpPr>
          <p:sp>
            <p:nvSpPr>
              <p:cNvPr id="20532" name="Freeform 23"/>
              <p:cNvSpPr>
                <a:spLocks/>
              </p:cNvSpPr>
              <p:nvPr/>
            </p:nvSpPr>
            <p:spPr bwMode="auto">
              <a:xfrm>
                <a:off x="4436" y="3107"/>
                <a:ext cx="513" cy="611"/>
              </a:xfrm>
              <a:custGeom>
                <a:avLst/>
                <a:gdLst>
                  <a:gd name="T0" fmla="*/ 1 w 892"/>
                  <a:gd name="T1" fmla="*/ 0 h 1062"/>
                  <a:gd name="T2" fmla="*/ 1 w 892"/>
                  <a:gd name="T3" fmla="*/ 1 h 1062"/>
                  <a:gd name="T4" fmla="*/ 1 w 892"/>
                  <a:gd name="T5" fmla="*/ 1 h 1062"/>
                  <a:gd name="T6" fmla="*/ 1 w 892"/>
                  <a:gd name="T7" fmla="*/ 1 h 1062"/>
                  <a:gd name="T8" fmla="*/ 1 w 892"/>
                  <a:gd name="T9" fmla="*/ 1 h 1062"/>
                  <a:gd name="T10" fmla="*/ 0 w 892"/>
                  <a:gd name="T11" fmla="*/ 1 h 1062"/>
                  <a:gd name="T12" fmla="*/ 1 w 892"/>
                  <a:gd name="T13" fmla="*/ 1 h 1062"/>
                  <a:gd name="T14" fmla="*/ 1 w 892"/>
                  <a:gd name="T15" fmla="*/ 1 h 1062"/>
                  <a:gd name="T16" fmla="*/ 1 w 892"/>
                  <a:gd name="T17" fmla="*/ 1 h 1062"/>
                  <a:gd name="T18" fmla="*/ 1 w 892"/>
                  <a:gd name="T19" fmla="*/ 1 h 1062"/>
                  <a:gd name="T20" fmla="*/ 1 w 892"/>
                  <a:gd name="T21" fmla="*/ 1 h 1062"/>
                  <a:gd name="T22" fmla="*/ 1 w 892"/>
                  <a:gd name="T23" fmla="*/ 1 h 1062"/>
                  <a:gd name="T24" fmla="*/ 1 w 892"/>
                  <a:gd name="T25" fmla="*/ 1 h 1062"/>
                  <a:gd name="T26" fmla="*/ 1 w 892"/>
                  <a:gd name="T27" fmla="*/ 1 h 1062"/>
                  <a:gd name="T28" fmla="*/ 1 w 892"/>
                  <a:gd name="T29" fmla="*/ 1 h 1062"/>
                  <a:gd name="T30" fmla="*/ 1 w 892"/>
                  <a:gd name="T31" fmla="*/ 1 h 1062"/>
                  <a:gd name="T32" fmla="*/ 1 w 892"/>
                  <a:gd name="T33" fmla="*/ 1 h 1062"/>
                  <a:gd name="T34" fmla="*/ 1 w 892"/>
                  <a:gd name="T35" fmla="*/ 1 h 1062"/>
                  <a:gd name="T36" fmla="*/ 1 w 892"/>
                  <a:gd name="T37" fmla="*/ 1 h 1062"/>
                  <a:gd name="T38" fmla="*/ 1 w 892"/>
                  <a:gd name="T39" fmla="*/ 1 h 1062"/>
                  <a:gd name="T40" fmla="*/ 1 w 892"/>
                  <a:gd name="T41" fmla="*/ 0 h 10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2"/>
                  <a:gd name="T64" fmla="*/ 0 h 1062"/>
                  <a:gd name="T65" fmla="*/ 892 w 892"/>
                  <a:gd name="T66" fmla="*/ 1062 h 10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2" h="1062">
                    <a:moveTo>
                      <a:pt x="239" y="0"/>
                    </a:moveTo>
                    <a:lnTo>
                      <a:pt x="891" y="118"/>
                    </a:lnTo>
                    <a:lnTo>
                      <a:pt x="760" y="1061"/>
                    </a:lnTo>
                    <a:lnTo>
                      <a:pt x="738" y="1061"/>
                    </a:lnTo>
                    <a:lnTo>
                      <a:pt x="472" y="1016"/>
                    </a:lnTo>
                    <a:lnTo>
                      <a:pt x="0" y="741"/>
                    </a:lnTo>
                    <a:lnTo>
                      <a:pt x="44" y="683"/>
                    </a:lnTo>
                    <a:lnTo>
                      <a:pt x="59" y="640"/>
                    </a:lnTo>
                    <a:lnTo>
                      <a:pt x="59" y="572"/>
                    </a:lnTo>
                    <a:lnTo>
                      <a:pt x="97" y="544"/>
                    </a:lnTo>
                    <a:lnTo>
                      <a:pt x="97" y="499"/>
                    </a:lnTo>
                    <a:lnTo>
                      <a:pt x="130" y="471"/>
                    </a:lnTo>
                    <a:lnTo>
                      <a:pt x="130" y="398"/>
                    </a:lnTo>
                    <a:lnTo>
                      <a:pt x="119" y="387"/>
                    </a:lnTo>
                    <a:lnTo>
                      <a:pt x="119" y="353"/>
                    </a:lnTo>
                    <a:lnTo>
                      <a:pt x="119" y="297"/>
                    </a:lnTo>
                    <a:lnTo>
                      <a:pt x="130" y="174"/>
                    </a:lnTo>
                    <a:lnTo>
                      <a:pt x="211" y="174"/>
                    </a:lnTo>
                    <a:lnTo>
                      <a:pt x="228" y="78"/>
                    </a:lnTo>
                    <a:lnTo>
                      <a:pt x="239" y="16"/>
                    </a:lnTo>
                    <a:lnTo>
                      <a:pt x="239" y="0"/>
                    </a:lnTo>
                  </a:path>
                </a:pathLst>
              </a:custGeom>
              <a:solidFill>
                <a:srgbClr val="FFBB00"/>
              </a:solidFill>
              <a:ln w="9525" cap="rnd">
                <a:solidFill>
                  <a:schemeClr val="tx1"/>
                </a:solidFill>
                <a:round/>
                <a:headEnd/>
                <a:tailEnd/>
              </a:ln>
            </p:spPr>
            <p:txBody>
              <a:bodyPr/>
              <a:lstStyle/>
              <a:p>
                <a:endParaRPr lang="en-US"/>
              </a:p>
            </p:txBody>
          </p:sp>
          <p:sp>
            <p:nvSpPr>
              <p:cNvPr id="20533" name="Freeform 24"/>
              <p:cNvSpPr>
                <a:spLocks/>
              </p:cNvSpPr>
              <p:nvPr/>
            </p:nvSpPr>
            <p:spPr bwMode="auto">
              <a:xfrm>
                <a:off x="4436" y="2209"/>
                <a:ext cx="480" cy="468"/>
              </a:xfrm>
              <a:custGeom>
                <a:avLst/>
                <a:gdLst>
                  <a:gd name="T0" fmla="*/ 1 w 833"/>
                  <a:gd name="T1" fmla="*/ 0 h 814"/>
                  <a:gd name="T2" fmla="*/ 1 w 833"/>
                  <a:gd name="T3" fmla="*/ 1 h 814"/>
                  <a:gd name="T4" fmla="*/ 1 w 833"/>
                  <a:gd name="T5" fmla="*/ 1 h 814"/>
                  <a:gd name="T6" fmla="*/ 1 w 833"/>
                  <a:gd name="T7" fmla="*/ 1 h 814"/>
                  <a:gd name="T8" fmla="*/ 1 w 833"/>
                  <a:gd name="T9" fmla="*/ 1 h 814"/>
                  <a:gd name="T10" fmla="*/ 1 w 833"/>
                  <a:gd name="T11" fmla="*/ 1 h 814"/>
                  <a:gd name="T12" fmla="*/ 1 w 833"/>
                  <a:gd name="T13" fmla="*/ 1 h 814"/>
                  <a:gd name="T14" fmla="*/ 1 w 833"/>
                  <a:gd name="T15" fmla="*/ 1 h 814"/>
                  <a:gd name="T16" fmla="*/ 1 w 833"/>
                  <a:gd name="T17" fmla="*/ 1 h 814"/>
                  <a:gd name="T18" fmla="*/ 1 w 833"/>
                  <a:gd name="T19" fmla="*/ 1 h 814"/>
                  <a:gd name="T20" fmla="*/ 1 w 833"/>
                  <a:gd name="T21" fmla="*/ 1 h 814"/>
                  <a:gd name="T22" fmla="*/ 1 w 833"/>
                  <a:gd name="T23" fmla="*/ 1 h 814"/>
                  <a:gd name="T24" fmla="*/ 1 w 833"/>
                  <a:gd name="T25" fmla="*/ 1 h 814"/>
                  <a:gd name="T26" fmla="*/ 1 w 833"/>
                  <a:gd name="T27" fmla="*/ 1 h 814"/>
                  <a:gd name="T28" fmla="*/ 0 w 833"/>
                  <a:gd name="T29" fmla="*/ 1 h 814"/>
                  <a:gd name="T30" fmla="*/ 1 w 833"/>
                  <a:gd name="T31" fmla="*/ 1 h 814"/>
                  <a:gd name="T32" fmla="*/ 1 w 833"/>
                  <a:gd name="T33" fmla="*/ 1 h 814"/>
                  <a:gd name="T34" fmla="*/ 1 w 833"/>
                  <a:gd name="T35" fmla="*/ 1 h 814"/>
                  <a:gd name="T36" fmla="*/ 1 w 833"/>
                  <a:gd name="T37" fmla="*/ 1 h 814"/>
                  <a:gd name="T38" fmla="*/ 1 w 833"/>
                  <a:gd name="T39" fmla="*/ 1 h 814"/>
                  <a:gd name="T40" fmla="*/ 1 w 833"/>
                  <a:gd name="T41" fmla="*/ 1 h 814"/>
                  <a:gd name="T42" fmla="*/ 1 w 833"/>
                  <a:gd name="T43" fmla="*/ 0 h 814"/>
                  <a:gd name="T44" fmla="*/ 1 w 833"/>
                  <a:gd name="T45" fmla="*/ 0 h 8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3"/>
                  <a:gd name="T70" fmla="*/ 0 h 814"/>
                  <a:gd name="T71" fmla="*/ 833 w 833"/>
                  <a:gd name="T72" fmla="*/ 814 h 8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3" h="814">
                    <a:moveTo>
                      <a:pt x="500" y="0"/>
                    </a:moveTo>
                    <a:lnTo>
                      <a:pt x="500" y="11"/>
                    </a:lnTo>
                    <a:lnTo>
                      <a:pt x="467" y="55"/>
                    </a:lnTo>
                    <a:lnTo>
                      <a:pt x="467" y="128"/>
                    </a:lnTo>
                    <a:lnTo>
                      <a:pt x="522" y="128"/>
                    </a:lnTo>
                    <a:lnTo>
                      <a:pt x="581" y="252"/>
                    </a:lnTo>
                    <a:lnTo>
                      <a:pt x="581" y="330"/>
                    </a:lnTo>
                    <a:lnTo>
                      <a:pt x="614" y="330"/>
                    </a:lnTo>
                    <a:lnTo>
                      <a:pt x="717" y="330"/>
                    </a:lnTo>
                    <a:lnTo>
                      <a:pt x="755" y="330"/>
                    </a:lnTo>
                    <a:lnTo>
                      <a:pt x="772" y="330"/>
                    </a:lnTo>
                    <a:lnTo>
                      <a:pt x="832" y="426"/>
                    </a:lnTo>
                    <a:lnTo>
                      <a:pt x="755" y="813"/>
                    </a:lnTo>
                    <a:lnTo>
                      <a:pt x="391" y="740"/>
                    </a:lnTo>
                    <a:lnTo>
                      <a:pt x="0" y="644"/>
                    </a:lnTo>
                    <a:lnTo>
                      <a:pt x="92" y="369"/>
                    </a:lnTo>
                    <a:lnTo>
                      <a:pt x="124" y="285"/>
                    </a:lnTo>
                    <a:lnTo>
                      <a:pt x="114" y="252"/>
                    </a:lnTo>
                    <a:lnTo>
                      <a:pt x="207" y="168"/>
                    </a:lnTo>
                    <a:lnTo>
                      <a:pt x="207" y="55"/>
                    </a:lnTo>
                    <a:lnTo>
                      <a:pt x="233" y="55"/>
                    </a:lnTo>
                    <a:lnTo>
                      <a:pt x="233" y="0"/>
                    </a:lnTo>
                    <a:lnTo>
                      <a:pt x="500" y="0"/>
                    </a:lnTo>
                  </a:path>
                </a:pathLst>
              </a:custGeom>
              <a:noFill/>
              <a:ln w="12699" cap="rnd">
                <a:solidFill>
                  <a:srgbClr val="FFFFFF"/>
                </a:solidFill>
                <a:round/>
                <a:headEnd/>
                <a:tailEnd/>
              </a:ln>
            </p:spPr>
            <p:txBody>
              <a:bodyPr/>
              <a:lstStyle/>
              <a:p>
                <a:endParaRPr lang="en-US"/>
              </a:p>
            </p:txBody>
          </p:sp>
          <p:sp>
            <p:nvSpPr>
              <p:cNvPr id="20534" name="Freeform 25"/>
              <p:cNvSpPr>
                <a:spLocks/>
              </p:cNvSpPr>
              <p:nvPr/>
            </p:nvSpPr>
            <p:spPr bwMode="auto">
              <a:xfrm>
                <a:off x="4007" y="2787"/>
                <a:ext cx="785" cy="706"/>
              </a:xfrm>
              <a:custGeom>
                <a:avLst/>
                <a:gdLst>
                  <a:gd name="T0" fmla="*/ 0 w 1361"/>
                  <a:gd name="T1" fmla="*/ 1 h 1225"/>
                  <a:gd name="T2" fmla="*/ 1 w 1361"/>
                  <a:gd name="T3" fmla="*/ 1 h 1225"/>
                  <a:gd name="T4" fmla="*/ 1 w 1361"/>
                  <a:gd name="T5" fmla="*/ 1 h 1225"/>
                  <a:gd name="T6" fmla="*/ 1 w 1361"/>
                  <a:gd name="T7" fmla="*/ 1 h 1225"/>
                  <a:gd name="T8" fmla="*/ 1 w 1361"/>
                  <a:gd name="T9" fmla="*/ 1 h 1225"/>
                  <a:gd name="T10" fmla="*/ 1 w 1361"/>
                  <a:gd name="T11" fmla="*/ 1 h 1225"/>
                  <a:gd name="T12" fmla="*/ 1 w 1361"/>
                  <a:gd name="T13" fmla="*/ 1 h 1225"/>
                  <a:gd name="T14" fmla="*/ 1 w 1361"/>
                  <a:gd name="T15" fmla="*/ 1 h 1225"/>
                  <a:gd name="T16" fmla="*/ 1 w 1361"/>
                  <a:gd name="T17" fmla="*/ 1 h 1225"/>
                  <a:gd name="T18" fmla="*/ 1 w 1361"/>
                  <a:gd name="T19" fmla="*/ 1 h 1225"/>
                  <a:gd name="T20" fmla="*/ 1 w 1361"/>
                  <a:gd name="T21" fmla="*/ 1 h 1225"/>
                  <a:gd name="T22" fmla="*/ 1 w 1361"/>
                  <a:gd name="T23" fmla="*/ 1 h 1225"/>
                  <a:gd name="T24" fmla="*/ 1 w 1361"/>
                  <a:gd name="T25" fmla="*/ 1 h 1225"/>
                  <a:gd name="T26" fmla="*/ 1 w 1361"/>
                  <a:gd name="T27" fmla="*/ 1 h 1225"/>
                  <a:gd name="T28" fmla="*/ 1 w 1361"/>
                  <a:gd name="T29" fmla="*/ 1 h 1225"/>
                  <a:gd name="T30" fmla="*/ 1 w 1361"/>
                  <a:gd name="T31" fmla="*/ 1 h 1225"/>
                  <a:gd name="T32" fmla="*/ 1 w 1361"/>
                  <a:gd name="T33" fmla="*/ 1 h 1225"/>
                  <a:gd name="T34" fmla="*/ 1 w 1361"/>
                  <a:gd name="T35" fmla="*/ 1 h 1225"/>
                  <a:gd name="T36" fmla="*/ 1 w 1361"/>
                  <a:gd name="T37" fmla="*/ 1 h 1225"/>
                  <a:gd name="T38" fmla="*/ 1 w 1361"/>
                  <a:gd name="T39" fmla="*/ 1 h 1225"/>
                  <a:gd name="T40" fmla="*/ 1 w 1361"/>
                  <a:gd name="T41" fmla="*/ 1 h 1225"/>
                  <a:gd name="T42" fmla="*/ 1 w 1361"/>
                  <a:gd name="T43" fmla="*/ 1 h 1225"/>
                  <a:gd name="T44" fmla="*/ 1 w 1361"/>
                  <a:gd name="T45" fmla="*/ 1 h 1225"/>
                  <a:gd name="T46" fmla="*/ 1 w 1361"/>
                  <a:gd name="T47" fmla="*/ 1 h 1225"/>
                  <a:gd name="T48" fmla="*/ 1 w 1361"/>
                  <a:gd name="T49" fmla="*/ 1 h 1225"/>
                  <a:gd name="T50" fmla="*/ 1 w 1361"/>
                  <a:gd name="T51" fmla="*/ 1 h 1225"/>
                  <a:gd name="T52" fmla="*/ 1 w 1361"/>
                  <a:gd name="T53" fmla="*/ 1 h 1225"/>
                  <a:gd name="T54" fmla="*/ 1 w 1361"/>
                  <a:gd name="T55" fmla="*/ 1 h 1225"/>
                  <a:gd name="T56" fmla="*/ 1 w 1361"/>
                  <a:gd name="T57" fmla="*/ 0 h 1225"/>
                  <a:gd name="T58" fmla="*/ 1 w 1361"/>
                  <a:gd name="T59" fmla="*/ 1 h 1225"/>
                  <a:gd name="T60" fmla="*/ 1 w 1361"/>
                  <a:gd name="T61" fmla="*/ 1 h 1225"/>
                  <a:gd name="T62" fmla="*/ 0 w 1361"/>
                  <a:gd name="T63" fmla="*/ 1 h 12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1"/>
                  <a:gd name="T97" fmla="*/ 0 h 1225"/>
                  <a:gd name="T98" fmla="*/ 1361 w 1361"/>
                  <a:gd name="T99" fmla="*/ 1225 h 12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1" h="1225">
                    <a:moveTo>
                      <a:pt x="0" y="493"/>
                    </a:moveTo>
                    <a:lnTo>
                      <a:pt x="54" y="629"/>
                    </a:lnTo>
                    <a:lnTo>
                      <a:pt x="54" y="769"/>
                    </a:lnTo>
                    <a:lnTo>
                      <a:pt x="195" y="808"/>
                    </a:lnTo>
                    <a:lnTo>
                      <a:pt x="217" y="875"/>
                    </a:lnTo>
                    <a:lnTo>
                      <a:pt x="315" y="904"/>
                    </a:lnTo>
                    <a:lnTo>
                      <a:pt x="359" y="926"/>
                    </a:lnTo>
                    <a:lnTo>
                      <a:pt x="359" y="948"/>
                    </a:lnTo>
                    <a:lnTo>
                      <a:pt x="391" y="948"/>
                    </a:lnTo>
                    <a:lnTo>
                      <a:pt x="429" y="1049"/>
                    </a:lnTo>
                    <a:lnTo>
                      <a:pt x="402" y="1122"/>
                    </a:lnTo>
                    <a:lnTo>
                      <a:pt x="429" y="1190"/>
                    </a:lnTo>
                    <a:lnTo>
                      <a:pt x="799" y="1224"/>
                    </a:lnTo>
                    <a:lnTo>
                      <a:pt x="799" y="1122"/>
                    </a:lnTo>
                    <a:lnTo>
                      <a:pt x="837" y="1094"/>
                    </a:lnTo>
                    <a:lnTo>
                      <a:pt x="837" y="1049"/>
                    </a:lnTo>
                    <a:lnTo>
                      <a:pt x="870" y="1021"/>
                    </a:lnTo>
                    <a:lnTo>
                      <a:pt x="870" y="948"/>
                    </a:lnTo>
                    <a:lnTo>
                      <a:pt x="859" y="937"/>
                    </a:lnTo>
                    <a:lnTo>
                      <a:pt x="859" y="830"/>
                    </a:lnTo>
                    <a:lnTo>
                      <a:pt x="870" y="847"/>
                    </a:lnTo>
                    <a:lnTo>
                      <a:pt x="870" y="724"/>
                    </a:lnTo>
                    <a:lnTo>
                      <a:pt x="952" y="724"/>
                    </a:lnTo>
                    <a:lnTo>
                      <a:pt x="1060" y="696"/>
                    </a:lnTo>
                    <a:lnTo>
                      <a:pt x="1164" y="589"/>
                    </a:lnTo>
                    <a:lnTo>
                      <a:pt x="1283" y="522"/>
                    </a:lnTo>
                    <a:lnTo>
                      <a:pt x="1360" y="241"/>
                    </a:lnTo>
                    <a:lnTo>
                      <a:pt x="1147" y="61"/>
                    </a:lnTo>
                    <a:lnTo>
                      <a:pt x="745" y="0"/>
                    </a:lnTo>
                    <a:lnTo>
                      <a:pt x="413" y="22"/>
                    </a:lnTo>
                    <a:lnTo>
                      <a:pt x="217" y="213"/>
                    </a:lnTo>
                    <a:lnTo>
                      <a:pt x="0" y="493"/>
                    </a:lnTo>
                  </a:path>
                </a:pathLst>
              </a:custGeom>
              <a:solidFill>
                <a:srgbClr val="FFBB00"/>
              </a:solidFill>
              <a:ln w="9525" cap="rnd">
                <a:noFill/>
                <a:round/>
                <a:headEnd/>
                <a:tailEnd/>
              </a:ln>
            </p:spPr>
            <p:txBody>
              <a:bodyPr/>
              <a:lstStyle/>
              <a:p>
                <a:endParaRPr lang="en-US"/>
              </a:p>
            </p:txBody>
          </p:sp>
          <p:sp>
            <p:nvSpPr>
              <p:cNvPr id="20535" name="Freeform 26"/>
              <p:cNvSpPr>
                <a:spLocks/>
              </p:cNvSpPr>
              <p:nvPr/>
            </p:nvSpPr>
            <p:spPr bwMode="auto">
              <a:xfrm>
                <a:off x="3997" y="2516"/>
                <a:ext cx="1220" cy="760"/>
              </a:xfrm>
              <a:custGeom>
                <a:avLst/>
                <a:gdLst>
                  <a:gd name="T0" fmla="*/ 1 w 2117"/>
                  <a:gd name="T1" fmla="*/ 1 h 1320"/>
                  <a:gd name="T2" fmla="*/ 1 w 2117"/>
                  <a:gd name="T3" fmla="*/ 1 h 1320"/>
                  <a:gd name="T4" fmla="*/ 1 w 2117"/>
                  <a:gd name="T5" fmla="*/ 1 h 1320"/>
                  <a:gd name="T6" fmla="*/ 1 w 2117"/>
                  <a:gd name="T7" fmla="*/ 1 h 1320"/>
                  <a:gd name="T8" fmla="*/ 0 w 2117"/>
                  <a:gd name="T9" fmla="*/ 1 h 1320"/>
                  <a:gd name="T10" fmla="*/ 1 w 2117"/>
                  <a:gd name="T11" fmla="*/ 1 h 1320"/>
                  <a:gd name="T12" fmla="*/ 1 w 2117"/>
                  <a:gd name="T13" fmla="*/ 1 h 1320"/>
                  <a:gd name="T14" fmla="*/ 1 w 2117"/>
                  <a:gd name="T15" fmla="*/ 1 h 1320"/>
                  <a:gd name="T16" fmla="*/ 1 w 2117"/>
                  <a:gd name="T17" fmla="*/ 1 h 1320"/>
                  <a:gd name="T18" fmla="*/ 1 w 2117"/>
                  <a:gd name="T19" fmla="*/ 1 h 1320"/>
                  <a:gd name="T20" fmla="*/ 1 w 2117"/>
                  <a:gd name="T21" fmla="*/ 1 h 1320"/>
                  <a:gd name="T22" fmla="*/ 1 w 2117"/>
                  <a:gd name="T23" fmla="*/ 1 h 1320"/>
                  <a:gd name="T24" fmla="*/ 1 w 2117"/>
                  <a:gd name="T25" fmla="*/ 1 h 1320"/>
                  <a:gd name="T26" fmla="*/ 1 w 2117"/>
                  <a:gd name="T27" fmla="*/ 1 h 1320"/>
                  <a:gd name="T28" fmla="*/ 1 w 2117"/>
                  <a:gd name="T29" fmla="*/ 1 h 1320"/>
                  <a:gd name="T30" fmla="*/ 1 w 2117"/>
                  <a:gd name="T31" fmla="*/ 1 h 1320"/>
                  <a:gd name="T32" fmla="*/ 1 w 2117"/>
                  <a:gd name="T33" fmla="*/ 1 h 1320"/>
                  <a:gd name="T34" fmla="*/ 1 w 2117"/>
                  <a:gd name="T35" fmla="*/ 1 h 1320"/>
                  <a:gd name="T36" fmla="*/ 1 w 2117"/>
                  <a:gd name="T37" fmla="*/ 1 h 1320"/>
                  <a:gd name="T38" fmla="*/ 1 w 2117"/>
                  <a:gd name="T39" fmla="*/ 1 h 1320"/>
                  <a:gd name="T40" fmla="*/ 1 w 2117"/>
                  <a:gd name="T41" fmla="*/ 1 h 1320"/>
                  <a:gd name="T42" fmla="*/ 1 w 2117"/>
                  <a:gd name="T43" fmla="*/ 1 h 1320"/>
                  <a:gd name="T44" fmla="*/ 1 w 2117"/>
                  <a:gd name="T45" fmla="*/ 1 h 1320"/>
                  <a:gd name="T46" fmla="*/ 1 w 2117"/>
                  <a:gd name="T47" fmla="*/ 1 h 1320"/>
                  <a:gd name="T48" fmla="*/ 1 w 2117"/>
                  <a:gd name="T49" fmla="*/ 1 h 1320"/>
                  <a:gd name="T50" fmla="*/ 1 w 2117"/>
                  <a:gd name="T51" fmla="*/ 1 h 1320"/>
                  <a:gd name="T52" fmla="*/ 1 w 2117"/>
                  <a:gd name="T53" fmla="*/ 1 h 1320"/>
                  <a:gd name="T54" fmla="*/ 1 w 2117"/>
                  <a:gd name="T55" fmla="*/ 1 h 1320"/>
                  <a:gd name="T56" fmla="*/ 1 w 2117"/>
                  <a:gd name="T57" fmla="*/ 1 h 1320"/>
                  <a:gd name="T58" fmla="*/ 1 w 2117"/>
                  <a:gd name="T59" fmla="*/ 1 h 1320"/>
                  <a:gd name="T60" fmla="*/ 1 w 2117"/>
                  <a:gd name="T61" fmla="*/ 1 h 1320"/>
                  <a:gd name="T62" fmla="*/ 1 w 2117"/>
                  <a:gd name="T63" fmla="*/ 1 h 1320"/>
                  <a:gd name="T64" fmla="*/ 1 w 2117"/>
                  <a:gd name="T65" fmla="*/ 1 h 1320"/>
                  <a:gd name="T66" fmla="*/ 1 w 2117"/>
                  <a:gd name="T67" fmla="*/ 1 h 1320"/>
                  <a:gd name="T68" fmla="*/ 1 w 2117"/>
                  <a:gd name="T69" fmla="*/ 1 h 1320"/>
                  <a:gd name="T70" fmla="*/ 1 w 2117"/>
                  <a:gd name="T71" fmla="*/ 1 h 1320"/>
                  <a:gd name="T72" fmla="*/ 1 w 2117"/>
                  <a:gd name="T73" fmla="*/ 1 h 1320"/>
                  <a:gd name="T74" fmla="*/ 1 w 2117"/>
                  <a:gd name="T75" fmla="*/ 1 h 1320"/>
                  <a:gd name="T76" fmla="*/ 1 w 2117"/>
                  <a:gd name="T77" fmla="*/ 1 h 1320"/>
                  <a:gd name="T78" fmla="*/ 1 w 2117"/>
                  <a:gd name="T79" fmla="*/ 1 h 1320"/>
                  <a:gd name="T80" fmla="*/ 1 w 2117"/>
                  <a:gd name="T81" fmla="*/ 1 h 1320"/>
                  <a:gd name="T82" fmla="*/ 1 w 2117"/>
                  <a:gd name="T83" fmla="*/ 1 h 1320"/>
                  <a:gd name="T84" fmla="*/ 1 w 2117"/>
                  <a:gd name="T85" fmla="*/ 1 h 1320"/>
                  <a:gd name="T86" fmla="*/ 1 w 2117"/>
                  <a:gd name="T87" fmla="*/ 1 h 1320"/>
                  <a:gd name="T88" fmla="*/ 1 w 2117"/>
                  <a:gd name="T89" fmla="*/ 1 h 1320"/>
                  <a:gd name="T90" fmla="*/ 1 w 2117"/>
                  <a:gd name="T91" fmla="*/ 1 h 1320"/>
                  <a:gd name="T92" fmla="*/ 1 w 2117"/>
                  <a:gd name="T93" fmla="*/ 1 h 1320"/>
                  <a:gd name="T94" fmla="*/ 1 w 2117"/>
                  <a:gd name="T95" fmla="*/ 1 h 1320"/>
                  <a:gd name="T96" fmla="*/ 1 w 2117"/>
                  <a:gd name="T97" fmla="*/ 1 h 1320"/>
                  <a:gd name="T98" fmla="*/ 1 w 2117"/>
                  <a:gd name="T99" fmla="*/ 1 h 1320"/>
                  <a:gd name="T100" fmla="*/ 1 w 2117"/>
                  <a:gd name="T101" fmla="*/ 1 h 1320"/>
                  <a:gd name="T102" fmla="*/ 1 w 2117"/>
                  <a:gd name="T103" fmla="*/ 1 h 1320"/>
                  <a:gd name="T104" fmla="*/ 1 w 2117"/>
                  <a:gd name="T105" fmla="*/ 1 h 1320"/>
                  <a:gd name="T106" fmla="*/ 1 w 2117"/>
                  <a:gd name="T107" fmla="*/ 1 h 1320"/>
                  <a:gd name="T108" fmla="*/ 1 w 2117"/>
                  <a:gd name="T109" fmla="*/ 1 h 1320"/>
                  <a:gd name="T110" fmla="*/ 1 w 2117"/>
                  <a:gd name="T111" fmla="*/ 1 h 1320"/>
                  <a:gd name="T112" fmla="*/ 1 w 2117"/>
                  <a:gd name="T113" fmla="*/ 1 h 1320"/>
                  <a:gd name="T114" fmla="*/ 1 w 2117"/>
                  <a:gd name="T115" fmla="*/ 1 h 1320"/>
                  <a:gd name="T116" fmla="*/ 1 w 2117"/>
                  <a:gd name="T117" fmla="*/ 1 h 1320"/>
                  <a:gd name="T118" fmla="*/ 1 w 2117"/>
                  <a:gd name="T119" fmla="*/ 1 h 1320"/>
                  <a:gd name="T120" fmla="*/ 1 w 2117"/>
                  <a:gd name="T121" fmla="*/ 1 h 1320"/>
                  <a:gd name="T122" fmla="*/ 1 w 2117"/>
                  <a:gd name="T123" fmla="*/ 1 h 1320"/>
                  <a:gd name="T124" fmla="*/ 1 w 2117"/>
                  <a:gd name="T125" fmla="*/ 1 h 13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17"/>
                  <a:gd name="T190" fmla="*/ 0 h 1320"/>
                  <a:gd name="T191" fmla="*/ 2117 w 2117"/>
                  <a:gd name="T192" fmla="*/ 1320 h 13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17" h="1320">
                    <a:moveTo>
                      <a:pt x="392" y="1217"/>
                    </a:moveTo>
                    <a:lnTo>
                      <a:pt x="376" y="1195"/>
                    </a:lnTo>
                    <a:lnTo>
                      <a:pt x="315" y="1133"/>
                    </a:lnTo>
                    <a:lnTo>
                      <a:pt x="267" y="1077"/>
                    </a:lnTo>
                    <a:lnTo>
                      <a:pt x="256" y="1038"/>
                    </a:lnTo>
                    <a:lnTo>
                      <a:pt x="234" y="976"/>
                    </a:lnTo>
                    <a:lnTo>
                      <a:pt x="213" y="908"/>
                    </a:lnTo>
                    <a:lnTo>
                      <a:pt x="196" y="835"/>
                    </a:lnTo>
                    <a:lnTo>
                      <a:pt x="141" y="761"/>
                    </a:lnTo>
                    <a:lnTo>
                      <a:pt x="136" y="699"/>
                    </a:lnTo>
                    <a:lnTo>
                      <a:pt x="137" y="661"/>
                    </a:lnTo>
                    <a:lnTo>
                      <a:pt x="145" y="624"/>
                    </a:lnTo>
                    <a:lnTo>
                      <a:pt x="151" y="601"/>
                    </a:lnTo>
                    <a:lnTo>
                      <a:pt x="137" y="591"/>
                    </a:lnTo>
                    <a:lnTo>
                      <a:pt x="120" y="594"/>
                    </a:lnTo>
                    <a:lnTo>
                      <a:pt x="109" y="594"/>
                    </a:lnTo>
                    <a:lnTo>
                      <a:pt x="75" y="547"/>
                    </a:lnTo>
                    <a:lnTo>
                      <a:pt x="49" y="516"/>
                    </a:lnTo>
                    <a:lnTo>
                      <a:pt x="6" y="436"/>
                    </a:lnTo>
                    <a:lnTo>
                      <a:pt x="0" y="370"/>
                    </a:lnTo>
                    <a:lnTo>
                      <a:pt x="21" y="356"/>
                    </a:lnTo>
                    <a:lnTo>
                      <a:pt x="43" y="352"/>
                    </a:lnTo>
                    <a:lnTo>
                      <a:pt x="56" y="343"/>
                    </a:lnTo>
                    <a:lnTo>
                      <a:pt x="68" y="339"/>
                    </a:lnTo>
                    <a:lnTo>
                      <a:pt x="65" y="322"/>
                    </a:lnTo>
                    <a:lnTo>
                      <a:pt x="56" y="298"/>
                    </a:lnTo>
                    <a:lnTo>
                      <a:pt x="33" y="283"/>
                    </a:lnTo>
                    <a:lnTo>
                      <a:pt x="58" y="236"/>
                    </a:lnTo>
                    <a:lnTo>
                      <a:pt x="72" y="224"/>
                    </a:lnTo>
                    <a:lnTo>
                      <a:pt x="98" y="178"/>
                    </a:lnTo>
                    <a:lnTo>
                      <a:pt x="122" y="158"/>
                    </a:lnTo>
                    <a:lnTo>
                      <a:pt x="132" y="137"/>
                    </a:lnTo>
                    <a:lnTo>
                      <a:pt x="147" y="122"/>
                    </a:lnTo>
                    <a:lnTo>
                      <a:pt x="177" y="98"/>
                    </a:lnTo>
                    <a:lnTo>
                      <a:pt x="224" y="94"/>
                    </a:lnTo>
                    <a:lnTo>
                      <a:pt x="258" y="69"/>
                    </a:lnTo>
                    <a:lnTo>
                      <a:pt x="307" y="61"/>
                    </a:lnTo>
                    <a:lnTo>
                      <a:pt x="312" y="40"/>
                    </a:lnTo>
                    <a:lnTo>
                      <a:pt x="329" y="34"/>
                    </a:lnTo>
                    <a:lnTo>
                      <a:pt x="321" y="15"/>
                    </a:lnTo>
                    <a:lnTo>
                      <a:pt x="332" y="0"/>
                    </a:lnTo>
                    <a:lnTo>
                      <a:pt x="365" y="16"/>
                    </a:lnTo>
                    <a:lnTo>
                      <a:pt x="392" y="39"/>
                    </a:lnTo>
                    <a:lnTo>
                      <a:pt x="408" y="50"/>
                    </a:lnTo>
                    <a:lnTo>
                      <a:pt x="430" y="67"/>
                    </a:lnTo>
                    <a:lnTo>
                      <a:pt x="457" y="78"/>
                    </a:lnTo>
                    <a:lnTo>
                      <a:pt x="500" y="78"/>
                    </a:lnTo>
                    <a:lnTo>
                      <a:pt x="511" y="89"/>
                    </a:lnTo>
                    <a:lnTo>
                      <a:pt x="528" y="123"/>
                    </a:lnTo>
                    <a:lnTo>
                      <a:pt x="528" y="151"/>
                    </a:lnTo>
                    <a:lnTo>
                      <a:pt x="538" y="162"/>
                    </a:lnTo>
                    <a:lnTo>
                      <a:pt x="549" y="173"/>
                    </a:lnTo>
                    <a:lnTo>
                      <a:pt x="566" y="173"/>
                    </a:lnTo>
                    <a:lnTo>
                      <a:pt x="593" y="173"/>
                    </a:lnTo>
                    <a:lnTo>
                      <a:pt x="609" y="162"/>
                    </a:lnTo>
                    <a:lnTo>
                      <a:pt x="620" y="151"/>
                    </a:lnTo>
                    <a:lnTo>
                      <a:pt x="620" y="134"/>
                    </a:lnTo>
                    <a:lnTo>
                      <a:pt x="620" y="123"/>
                    </a:lnTo>
                    <a:lnTo>
                      <a:pt x="620" y="112"/>
                    </a:lnTo>
                    <a:lnTo>
                      <a:pt x="625" y="78"/>
                    </a:lnTo>
                    <a:lnTo>
                      <a:pt x="653" y="78"/>
                    </a:lnTo>
                    <a:lnTo>
                      <a:pt x="664" y="89"/>
                    </a:lnTo>
                    <a:lnTo>
                      <a:pt x="664" y="112"/>
                    </a:lnTo>
                    <a:lnTo>
                      <a:pt x="680" y="134"/>
                    </a:lnTo>
                    <a:lnTo>
                      <a:pt x="696" y="173"/>
                    </a:lnTo>
                    <a:lnTo>
                      <a:pt x="707" y="190"/>
                    </a:lnTo>
                    <a:lnTo>
                      <a:pt x="723" y="207"/>
                    </a:lnTo>
                    <a:lnTo>
                      <a:pt x="745" y="229"/>
                    </a:lnTo>
                    <a:lnTo>
                      <a:pt x="762" y="252"/>
                    </a:lnTo>
                    <a:lnTo>
                      <a:pt x="773" y="269"/>
                    </a:lnTo>
                    <a:lnTo>
                      <a:pt x="783" y="292"/>
                    </a:lnTo>
                    <a:lnTo>
                      <a:pt x="816" y="280"/>
                    </a:lnTo>
                    <a:lnTo>
                      <a:pt x="832" y="252"/>
                    </a:lnTo>
                    <a:lnTo>
                      <a:pt x="854" y="269"/>
                    </a:lnTo>
                    <a:lnTo>
                      <a:pt x="860" y="269"/>
                    </a:lnTo>
                    <a:lnTo>
                      <a:pt x="886" y="269"/>
                    </a:lnTo>
                    <a:lnTo>
                      <a:pt x="930" y="241"/>
                    </a:lnTo>
                    <a:lnTo>
                      <a:pt x="941" y="229"/>
                    </a:lnTo>
                    <a:lnTo>
                      <a:pt x="958" y="252"/>
                    </a:lnTo>
                    <a:lnTo>
                      <a:pt x="984" y="269"/>
                    </a:lnTo>
                    <a:lnTo>
                      <a:pt x="1006" y="269"/>
                    </a:lnTo>
                    <a:lnTo>
                      <a:pt x="1039" y="269"/>
                    </a:lnTo>
                    <a:lnTo>
                      <a:pt x="1066" y="252"/>
                    </a:lnTo>
                    <a:lnTo>
                      <a:pt x="1077" y="241"/>
                    </a:lnTo>
                    <a:lnTo>
                      <a:pt x="1082" y="252"/>
                    </a:lnTo>
                    <a:lnTo>
                      <a:pt x="1110" y="269"/>
                    </a:lnTo>
                    <a:lnTo>
                      <a:pt x="1153" y="269"/>
                    </a:lnTo>
                    <a:lnTo>
                      <a:pt x="1180" y="269"/>
                    </a:lnTo>
                    <a:lnTo>
                      <a:pt x="1202" y="252"/>
                    </a:lnTo>
                    <a:lnTo>
                      <a:pt x="1229" y="241"/>
                    </a:lnTo>
                    <a:lnTo>
                      <a:pt x="1262" y="207"/>
                    </a:lnTo>
                    <a:lnTo>
                      <a:pt x="1284" y="190"/>
                    </a:lnTo>
                    <a:lnTo>
                      <a:pt x="1300" y="202"/>
                    </a:lnTo>
                    <a:lnTo>
                      <a:pt x="1316" y="190"/>
                    </a:lnTo>
                    <a:lnTo>
                      <a:pt x="1332" y="202"/>
                    </a:lnTo>
                    <a:lnTo>
                      <a:pt x="1376" y="202"/>
                    </a:lnTo>
                    <a:lnTo>
                      <a:pt x="1387" y="173"/>
                    </a:lnTo>
                    <a:lnTo>
                      <a:pt x="1398" y="151"/>
                    </a:lnTo>
                    <a:lnTo>
                      <a:pt x="1414" y="134"/>
                    </a:lnTo>
                    <a:lnTo>
                      <a:pt x="1435" y="134"/>
                    </a:lnTo>
                    <a:lnTo>
                      <a:pt x="1452" y="151"/>
                    </a:lnTo>
                    <a:lnTo>
                      <a:pt x="1468" y="162"/>
                    </a:lnTo>
                    <a:lnTo>
                      <a:pt x="1496" y="162"/>
                    </a:lnTo>
                    <a:lnTo>
                      <a:pt x="1544" y="134"/>
                    </a:lnTo>
                    <a:lnTo>
                      <a:pt x="1583" y="123"/>
                    </a:lnTo>
                    <a:lnTo>
                      <a:pt x="1609" y="112"/>
                    </a:lnTo>
                    <a:lnTo>
                      <a:pt x="1609" y="78"/>
                    </a:lnTo>
                    <a:lnTo>
                      <a:pt x="1631" y="78"/>
                    </a:lnTo>
                    <a:lnTo>
                      <a:pt x="1648" y="89"/>
                    </a:lnTo>
                    <a:lnTo>
                      <a:pt x="1670" y="123"/>
                    </a:lnTo>
                    <a:lnTo>
                      <a:pt x="1692" y="151"/>
                    </a:lnTo>
                    <a:lnTo>
                      <a:pt x="1702" y="173"/>
                    </a:lnTo>
                    <a:lnTo>
                      <a:pt x="1702" y="202"/>
                    </a:lnTo>
                    <a:lnTo>
                      <a:pt x="1702" y="241"/>
                    </a:lnTo>
                    <a:lnTo>
                      <a:pt x="1729" y="252"/>
                    </a:lnTo>
                    <a:lnTo>
                      <a:pt x="1751" y="269"/>
                    </a:lnTo>
                    <a:lnTo>
                      <a:pt x="1784" y="308"/>
                    </a:lnTo>
                    <a:lnTo>
                      <a:pt x="1827" y="319"/>
                    </a:lnTo>
                    <a:lnTo>
                      <a:pt x="1866" y="353"/>
                    </a:lnTo>
                    <a:lnTo>
                      <a:pt x="1892" y="376"/>
                    </a:lnTo>
                    <a:lnTo>
                      <a:pt x="1925" y="403"/>
                    </a:lnTo>
                    <a:lnTo>
                      <a:pt x="1936" y="432"/>
                    </a:lnTo>
                    <a:lnTo>
                      <a:pt x="1947" y="483"/>
                    </a:lnTo>
                    <a:lnTo>
                      <a:pt x="1974" y="533"/>
                    </a:lnTo>
                    <a:lnTo>
                      <a:pt x="1974" y="577"/>
                    </a:lnTo>
                    <a:lnTo>
                      <a:pt x="1985" y="617"/>
                    </a:lnTo>
                    <a:lnTo>
                      <a:pt x="2001" y="645"/>
                    </a:lnTo>
                    <a:lnTo>
                      <a:pt x="2040" y="645"/>
                    </a:lnTo>
                    <a:lnTo>
                      <a:pt x="2061" y="634"/>
                    </a:lnTo>
                    <a:lnTo>
                      <a:pt x="2077" y="617"/>
                    </a:lnTo>
                    <a:lnTo>
                      <a:pt x="2099" y="617"/>
                    </a:lnTo>
                    <a:lnTo>
                      <a:pt x="2099" y="645"/>
                    </a:lnTo>
                    <a:lnTo>
                      <a:pt x="2116" y="678"/>
                    </a:lnTo>
                    <a:lnTo>
                      <a:pt x="2116" y="712"/>
                    </a:lnTo>
                    <a:lnTo>
                      <a:pt x="2099" y="735"/>
                    </a:lnTo>
                    <a:lnTo>
                      <a:pt x="2077" y="763"/>
                    </a:lnTo>
                    <a:lnTo>
                      <a:pt x="2061" y="797"/>
                    </a:lnTo>
                    <a:lnTo>
                      <a:pt x="2040" y="819"/>
                    </a:lnTo>
                    <a:lnTo>
                      <a:pt x="2040" y="847"/>
                    </a:lnTo>
                    <a:lnTo>
                      <a:pt x="2050" y="875"/>
                    </a:lnTo>
                    <a:lnTo>
                      <a:pt x="2061" y="915"/>
                    </a:lnTo>
                    <a:lnTo>
                      <a:pt x="2088" y="965"/>
                    </a:lnTo>
                    <a:lnTo>
                      <a:pt x="2050" y="976"/>
                    </a:lnTo>
                    <a:lnTo>
                      <a:pt x="2023" y="976"/>
                    </a:lnTo>
                    <a:lnTo>
                      <a:pt x="1985" y="993"/>
                    </a:lnTo>
                    <a:lnTo>
                      <a:pt x="1936" y="1010"/>
                    </a:lnTo>
                    <a:lnTo>
                      <a:pt x="1909" y="1021"/>
                    </a:lnTo>
                    <a:lnTo>
                      <a:pt x="1866" y="1038"/>
                    </a:lnTo>
                    <a:lnTo>
                      <a:pt x="1844" y="1038"/>
                    </a:lnTo>
                    <a:lnTo>
                      <a:pt x="1805" y="1038"/>
                    </a:lnTo>
                    <a:lnTo>
                      <a:pt x="1805" y="1060"/>
                    </a:lnTo>
                    <a:lnTo>
                      <a:pt x="1844" y="1077"/>
                    </a:lnTo>
                    <a:lnTo>
                      <a:pt x="1882" y="1089"/>
                    </a:lnTo>
                    <a:lnTo>
                      <a:pt x="1925" y="1099"/>
                    </a:lnTo>
                    <a:lnTo>
                      <a:pt x="1974" y="1122"/>
                    </a:lnTo>
                    <a:lnTo>
                      <a:pt x="1961" y="1164"/>
                    </a:lnTo>
                    <a:lnTo>
                      <a:pt x="1650" y="1138"/>
                    </a:lnTo>
                    <a:lnTo>
                      <a:pt x="1620" y="1319"/>
                    </a:lnTo>
                    <a:lnTo>
                      <a:pt x="1583" y="1319"/>
                    </a:lnTo>
                    <a:lnTo>
                      <a:pt x="1594" y="1279"/>
                    </a:lnTo>
                    <a:lnTo>
                      <a:pt x="1572" y="1263"/>
                    </a:lnTo>
                    <a:lnTo>
                      <a:pt x="1533" y="1279"/>
                    </a:lnTo>
                    <a:lnTo>
                      <a:pt x="1496" y="1290"/>
                    </a:lnTo>
                    <a:lnTo>
                      <a:pt x="1479" y="1279"/>
                    </a:lnTo>
                    <a:lnTo>
                      <a:pt x="1468" y="1251"/>
                    </a:lnTo>
                    <a:lnTo>
                      <a:pt x="1452" y="1217"/>
                    </a:lnTo>
                    <a:lnTo>
                      <a:pt x="1425" y="1206"/>
                    </a:lnTo>
                    <a:lnTo>
                      <a:pt x="1398" y="1195"/>
                    </a:lnTo>
                    <a:lnTo>
                      <a:pt x="1376" y="1179"/>
                    </a:lnTo>
                    <a:lnTo>
                      <a:pt x="1360" y="1167"/>
                    </a:lnTo>
                    <a:lnTo>
                      <a:pt x="1343" y="1167"/>
                    </a:lnTo>
                    <a:lnTo>
                      <a:pt x="1332" y="1179"/>
                    </a:lnTo>
                    <a:lnTo>
                      <a:pt x="1316" y="1195"/>
                    </a:lnTo>
                    <a:lnTo>
                      <a:pt x="1284" y="1195"/>
                    </a:lnTo>
                    <a:lnTo>
                      <a:pt x="1262" y="1217"/>
                    </a:lnTo>
                    <a:lnTo>
                      <a:pt x="1262" y="1179"/>
                    </a:lnTo>
                    <a:lnTo>
                      <a:pt x="1229" y="1167"/>
                    </a:lnTo>
                    <a:lnTo>
                      <a:pt x="1218" y="1156"/>
                    </a:lnTo>
                    <a:lnTo>
                      <a:pt x="1202" y="1133"/>
                    </a:lnTo>
                    <a:lnTo>
                      <a:pt x="1191" y="1099"/>
                    </a:lnTo>
                    <a:lnTo>
                      <a:pt x="1180" y="1060"/>
                    </a:lnTo>
                    <a:lnTo>
                      <a:pt x="1180" y="1038"/>
                    </a:lnTo>
                    <a:lnTo>
                      <a:pt x="1180" y="1021"/>
                    </a:lnTo>
                    <a:lnTo>
                      <a:pt x="1164" y="1010"/>
                    </a:lnTo>
                    <a:lnTo>
                      <a:pt x="1121" y="993"/>
                    </a:lnTo>
                    <a:lnTo>
                      <a:pt x="1093" y="993"/>
                    </a:lnTo>
                    <a:lnTo>
                      <a:pt x="1077" y="993"/>
                    </a:lnTo>
                    <a:lnTo>
                      <a:pt x="1050" y="993"/>
                    </a:lnTo>
                    <a:lnTo>
                      <a:pt x="1006" y="976"/>
                    </a:lnTo>
                    <a:lnTo>
                      <a:pt x="968" y="965"/>
                    </a:lnTo>
                    <a:lnTo>
                      <a:pt x="968" y="954"/>
                    </a:lnTo>
                    <a:lnTo>
                      <a:pt x="958" y="915"/>
                    </a:lnTo>
                    <a:lnTo>
                      <a:pt x="958" y="875"/>
                    </a:lnTo>
                    <a:lnTo>
                      <a:pt x="958" y="847"/>
                    </a:lnTo>
                    <a:lnTo>
                      <a:pt x="941" y="808"/>
                    </a:lnTo>
                    <a:lnTo>
                      <a:pt x="930" y="763"/>
                    </a:lnTo>
                    <a:lnTo>
                      <a:pt x="930" y="724"/>
                    </a:lnTo>
                    <a:lnTo>
                      <a:pt x="919" y="678"/>
                    </a:lnTo>
                    <a:lnTo>
                      <a:pt x="897" y="645"/>
                    </a:lnTo>
                    <a:lnTo>
                      <a:pt x="886" y="645"/>
                    </a:lnTo>
                    <a:lnTo>
                      <a:pt x="860" y="657"/>
                    </a:lnTo>
                    <a:lnTo>
                      <a:pt x="843" y="684"/>
                    </a:lnTo>
                    <a:lnTo>
                      <a:pt x="816" y="684"/>
                    </a:lnTo>
                    <a:lnTo>
                      <a:pt x="783" y="678"/>
                    </a:lnTo>
                    <a:lnTo>
                      <a:pt x="773" y="684"/>
                    </a:lnTo>
                    <a:lnTo>
                      <a:pt x="745" y="684"/>
                    </a:lnTo>
                    <a:lnTo>
                      <a:pt x="723" y="678"/>
                    </a:lnTo>
                    <a:lnTo>
                      <a:pt x="723" y="645"/>
                    </a:lnTo>
                    <a:lnTo>
                      <a:pt x="723" y="617"/>
                    </a:lnTo>
                    <a:lnTo>
                      <a:pt x="707" y="594"/>
                    </a:lnTo>
                    <a:lnTo>
                      <a:pt x="696" y="594"/>
                    </a:lnTo>
                    <a:lnTo>
                      <a:pt x="680" y="594"/>
                    </a:lnTo>
                    <a:lnTo>
                      <a:pt x="664" y="606"/>
                    </a:lnTo>
                    <a:lnTo>
                      <a:pt x="653" y="617"/>
                    </a:lnTo>
                    <a:lnTo>
                      <a:pt x="642" y="634"/>
                    </a:lnTo>
                    <a:lnTo>
                      <a:pt x="625" y="657"/>
                    </a:lnTo>
                    <a:lnTo>
                      <a:pt x="620" y="678"/>
                    </a:lnTo>
                    <a:lnTo>
                      <a:pt x="609" y="657"/>
                    </a:lnTo>
                    <a:lnTo>
                      <a:pt x="593" y="645"/>
                    </a:lnTo>
                    <a:lnTo>
                      <a:pt x="593" y="617"/>
                    </a:lnTo>
                    <a:lnTo>
                      <a:pt x="582" y="606"/>
                    </a:lnTo>
                    <a:lnTo>
                      <a:pt x="566" y="606"/>
                    </a:lnTo>
                    <a:lnTo>
                      <a:pt x="549" y="617"/>
                    </a:lnTo>
                    <a:lnTo>
                      <a:pt x="549" y="634"/>
                    </a:lnTo>
                    <a:lnTo>
                      <a:pt x="549" y="657"/>
                    </a:lnTo>
                    <a:lnTo>
                      <a:pt x="538" y="678"/>
                    </a:lnTo>
                    <a:lnTo>
                      <a:pt x="528" y="684"/>
                    </a:lnTo>
                    <a:lnTo>
                      <a:pt x="387" y="695"/>
                    </a:lnTo>
                    <a:lnTo>
                      <a:pt x="354" y="724"/>
                    </a:lnTo>
                    <a:lnTo>
                      <a:pt x="343" y="735"/>
                    </a:lnTo>
                    <a:lnTo>
                      <a:pt x="354" y="763"/>
                    </a:lnTo>
                    <a:lnTo>
                      <a:pt x="376" y="797"/>
                    </a:lnTo>
                    <a:lnTo>
                      <a:pt x="387" y="835"/>
                    </a:lnTo>
                    <a:lnTo>
                      <a:pt x="408" y="858"/>
                    </a:lnTo>
                    <a:lnTo>
                      <a:pt x="419" y="858"/>
                    </a:lnTo>
                    <a:lnTo>
                      <a:pt x="430" y="892"/>
                    </a:lnTo>
                    <a:lnTo>
                      <a:pt x="430" y="915"/>
                    </a:lnTo>
                    <a:lnTo>
                      <a:pt x="446" y="937"/>
                    </a:lnTo>
                    <a:lnTo>
                      <a:pt x="473" y="954"/>
                    </a:lnTo>
                    <a:lnTo>
                      <a:pt x="490" y="965"/>
                    </a:lnTo>
                    <a:lnTo>
                      <a:pt x="500" y="976"/>
                    </a:lnTo>
                    <a:lnTo>
                      <a:pt x="511" y="1010"/>
                    </a:lnTo>
                    <a:lnTo>
                      <a:pt x="511" y="1038"/>
                    </a:lnTo>
                    <a:lnTo>
                      <a:pt x="528" y="1060"/>
                    </a:lnTo>
                    <a:lnTo>
                      <a:pt x="528" y="1089"/>
                    </a:lnTo>
                    <a:lnTo>
                      <a:pt x="528" y="1122"/>
                    </a:lnTo>
                    <a:lnTo>
                      <a:pt x="528" y="1139"/>
                    </a:lnTo>
                    <a:lnTo>
                      <a:pt x="511" y="1167"/>
                    </a:lnTo>
                    <a:lnTo>
                      <a:pt x="511" y="1179"/>
                    </a:lnTo>
                    <a:lnTo>
                      <a:pt x="500" y="1195"/>
                    </a:lnTo>
                    <a:lnTo>
                      <a:pt x="473" y="1206"/>
                    </a:lnTo>
                    <a:lnTo>
                      <a:pt x="446" y="1217"/>
                    </a:lnTo>
                    <a:lnTo>
                      <a:pt x="419" y="1240"/>
                    </a:lnTo>
                    <a:lnTo>
                      <a:pt x="392" y="1217"/>
                    </a:lnTo>
                  </a:path>
                </a:pathLst>
              </a:custGeom>
              <a:solidFill>
                <a:srgbClr val="00FF00"/>
              </a:solidFill>
              <a:ln w="9525" cap="rnd">
                <a:solidFill>
                  <a:schemeClr val="tx1"/>
                </a:solidFill>
                <a:round/>
                <a:headEnd/>
                <a:tailEnd/>
              </a:ln>
            </p:spPr>
            <p:txBody>
              <a:bodyPr/>
              <a:lstStyle/>
              <a:p>
                <a:endParaRPr lang="en-US"/>
              </a:p>
            </p:txBody>
          </p:sp>
          <p:sp>
            <p:nvSpPr>
              <p:cNvPr id="20536" name="Freeform 27"/>
              <p:cNvSpPr>
                <a:spLocks/>
              </p:cNvSpPr>
              <p:nvPr/>
            </p:nvSpPr>
            <p:spPr bwMode="auto">
              <a:xfrm>
                <a:off x="4570" y="2635"/>
                <a:ext cx="425" cy="538"/>
              </a:xfrm>
              <a:custGeom>
                <a:avLst/>
                <a:gdLst>
                  <a:gd name="T0" fmla="*/ 1 w 736"/>
                  <a:gd name="T1" fmla="*/ 0 h 934"/>
                  <a:gd name="T2" fmla="*/ 1 w 736"/>
                  <a:gd name="T3" fmla="*/ 1 h 934"/>
                  <a:gd name="T4" fmla="*/ 1 w 736"/>
                  <a:gd name="T5" fmla="*/ 1 h 934"/>
                  <a:gd name="T6" fmla="*/ 1 w 736"/>
                  <a:gd name="T7" fmla="*/ 1 h 934"/>
                  <a:gd name="T8" fmla="*/ 1 w 736"/>
                  <a:gd name="T9" fmla="*/ 1 h 934"/>
                  <a:gd name="T10" fmla="*/ 1 w 736"/>
                  <a:gd name="T11" fmla="*/ 1 h 934"/>
                  <a:gd name="T12" fmla="*/ 0 w 736"/>
                  <a:gd name="T13" fmla="*/ 1 h 934"/>
                  <a:gd name="T14" fmla="*/ 1 w 736"/>
                  <a:gd name="T15" fmla="*/ 0 h 934"/>
                  <a:gd name="T16" fmla="*/ 0 60000 65536"/>
                  <a:gd name="T17" fmla="*/ 0 60000 65536"/>
                  <a:gd name="T18" fmla="*/ 0 60000 65536"/>
                  <a:gd name="T19" fmla="*/ 0 60000 65536"/>
                  <a:gd name="T20" fmla="*/ 0 60000 65536"/>
                  <a:gd name="T21" fmla="*/ 0 60000 65536"/>
                  <a:gd name="T22" fmla="*/ 0 60000 65536"/>
                  <a:gd name="T23" fmla="*/ 0 60000 65536"/>
                  <a:gd name="T24" fmla="*/ 0 w 736"/>
                  <a:gd name="T25" fmla="*/ 0 h 934"/>
                  <a:gd name="T26" fmla="*/ 736 w 736"/>
                  <a:gd name="T27" fmla="*/ 934 h 9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6" h="934">
                    <a:moveTo>
                      <a:pt x="157" y="0"/>
                    </a:moveTo>
                    <a:lnTo>
                      <a:pt x="521" y="72"/>
                    </a:lnTo>
                    <a:lnTo>
                      <a:pt x="483" y="264"/>
                    </a:lnTo>
                    <a:lnTo>
                      <a:pt x="735" y="291"/>
                    </a:lnTo>
                    <a:lnTo>
                      <a:pt x="717" y="410"/>
                    </a:lnTo>
                    <a:lnTo>
                      <a:pt x="651" y="933"/>
                    </a:lnTo>
                    <a:lnTo>
                      <a:pt x="0" y="814"/>
                    </a:lnTo>
                    <a:lnTo>
                      <a:pt x="157" y="0"/>
                    </a:lnTo>
                  </a:path>
                </a:pathLst>
              </a:custGeom>
              <a:noFill/>
              <a:ln w="12699" cap="rnd">
                <a:solidFill>
                  <a:schemeClr val="tx1"/>
                </a:solidFill>
                <a:round/>
                <a:headEnd/>
                <a:tailEnd/>
              </a:ln>
            </p:spPr>
            <p:txBody>
              <a:bodyPr/>
              <a:lstStyle/>
              <a:p>
                <a:endParaRPr lang="en-US"/>
              </a:p>
            </p:txBody>
          </p:sp>
          <p:sp>
            <p:nvSpPr>
              <p:cNvPr id="20537" name="Freeform 28"/>
              <p:cNvSpPr>
                <a:spLocks/>
              </p:cNvSpPr>
              <p:nvPr/>
            </p:nvSpPr>
            <p:spPr bwMode="auto">
              <a:xfrm>
                <a:off x="4849" y="2399"/>
                <a:ext cx="533" cy="444"/>
              </a:xfrm>
              <a:custGeom>
                <a:avLst/>
                <a:gdLst>
                  <a:gd name="T0" fmla="*/ 1 w 925"/>
                  <a:gd name="T1" fmla="*/ 0 h 770"/>
                  <a:gd name="T2" fmla="*/ 1 w 925"/>
                  <a:gd name="T3" fmla="*/ 1 h 770"/>
                  <a:gd name="T4" fmla="*/ 1 w 925"/>
                  <a:gd name="T5" fmla="*/ 1 h 770"/>
                  <a:gd name="T6" fmla="*/ 0 w 925"/>
                  <a:gd name="T7" fmla="*/ 1 h 770"/>
                  <a:gd name="T8" fmla="*/ 1 w 925"/>
                  <a:gd name="T9" fmla="*/ 0 h 770"/>
                  <a:gd name="T10" fmla="*/ 0 60000 65536"/>
                  <a:gd name="T11" fmla="*/ 0 60000 65536"/>
                  <a:gd name="T12" fmla="*/ 0 60000 65536"/>
                  <a:gd name="T13" fmla="*/ 0 60000 65536"/>
                  <a:gd name="T14" fmla="*/ 0 60000 65536"/>
                  <a:gd name="T15" fmla="*/ 0 w 925"/>
                  <a:gd name="T16" fmla="*/ 0 h 770"/>
                  <a:gd name="T17" fmla="*/ 925 w 925"/>
                  <a:gd name="T18" fmla="*/ 770 h 770"/>
                </a:gdLst>
                <a:ahLst/>
                <a:cxnLst>
                  <a:cxn ang="T10">
                    <a:pos x="T0" y="T1"/>
                  </a:cxn>
                  <a:cxn ang="T11">
                    <a:pos x="T2" y="T3"/>
                  </a:cxn>
                  <a:cxn ang="T12">
                    <a:pos x="T4" y="T5"/>
                  </a:cxn>
                  <a:cxn ang="T13">
                    <a:pos x="T6" y="T7"/>
                  </a:cxn>
                  <a:cxn ang="T14">
                    <a:pos x="T8" y="T9"/>
                  </a:cxn>
                </a:cxnLst>
                <a:rect l="T15" t="T16" r="T17" b="T18"/>
                <a:pathLst>
                  <a:path w="925" h="770">
                    <a:moveTo>
                      <a:pt x="130" y="0"/>
                    </a:moveTo>
                    <a:lnTo>
                      <a:pt x="924" y="112"/>
                    </a:lnTo>
                    <a:lnTo>
                      <a:pt x="842" y="769"/>
                    </a:lnTo>
                    <a:lnTo>
                      <a:pt x="0" y="673"/>
                    </a:lnTo>
                    <a:lnTo>
                      <a:pt x="130" y="0"/>
                    </a:lnTo>
                  </a:path>
                </a:pathLst>
              </a:custGeom>
              <a:noFill/>
              <a:ln w="12699" cap="rnd">
                <a:solidFill>
                  <a:schemeClr val="tx1"/>
                </a:solidFill>
                <a:round/>
                <a:headEnd/>
                <a:tailEnd/>
              </a:ln>
            </p:spPr>
            <p:txBody>
              <a:bodyPr/>
              <a:lstStyle/>
              <a:p>
                <a:endParaRPr lang="en-US"/>
              </a:p>
            </p:txBody>
          </p:sp>
          <p:sp>
            <p:nvSpPr>
              <p:cNvPr id="20538" name="Freeform 29"/>
              <p:cNvSpPr>
                <a:spLocks/>
              </p:cNvSpPr>
              <p:nvPr/>
            </p:nvSpPr>
            <p:spPr bwMode="auto">
              <a:xfrm>
                <a:off x="4947" y="2803"/>
                <a:ext cx="538" cy="426"/>
              </a:xfrm>
              <a:custGeom>
                <a:avLst/>
                <a:gdLst>
                  <a:gd name="T0" fmla="*/ 1 w 933"/>
                  <a:gd name="T1" fmla="*/ 0 h 739"/>
                  <a:gd name="T2" fmla="*/ 1 w 933"/>
                  <a:gd name="T3" fmla="*/ 1 h 739"/>
                  <a:gd name="T4" fmla="*/ 1 w 933"/>
                  <a:gd name="T5" fmla="*/ 1 h 739"/>
                  <a:gd name="T6" fmla="*/ 1 w 933"/>
                  <a:gd name="T7" fmla="*/ 1 h 739"/>
                  <a:gd name="T8" fmla="*/ 1 w 933"/>
                  <a:gd name="T9" fmla="*/ 1 h 739"/>
                  <a:gd name="T10" fmla="*/ 0 w 933"/>
                  <a:gd name="T11" fmla="*/ 1 h 739"/>
                  <a:gd name="T12" fmla="*/ 1 w 933"/>
                  <a:gd name="T13" fmla="*/ 0 h 739"/>
                  <a:gd name="T14" fmla="*/ 0 60000 65536"/>
                  <a:gd name="T15" fmla="*/ 0 60000 65536"/>
                  <a:gd name="T16" fmla="*/ 0 60000 65536"/>
                  <a:gd name="T17" fmla="*/ 0 60000 65536"/>
                  <a:gd name="T18" fmla="*/ 0 60000 65536"/>
                  <a:gd name="T19" fmla="*/ 0 60000 65536"/>
                  <a:gd name="T20" fmla="*/ 0 60000 65536"/>
                  <a:gd name="T21" fmla="*/ 0 w 933"/>
                  <a:gd name="T22" fmla="*/ 0 h 739"/>
                  <a:gd name="T23" fmla="*/ 933 w 933"/>
                  <a:gd name="T24" fmla="*/ 739 h 7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3" h="739">
                    <a:moveTo>
                      <a:pt x="81" y="0"/>
                    </a:moveTo>
                    <a:lnTo>
                      <a:pt x="685" y="72"/>
                    </a:lnTo>
                    <a:lnTo>
                      <a:pt x="911" y="92"/>
                    </a:lnTo>
                    <a:lnTo>
                      <a:pt x="932" y="738"/>
                    </a:lnTo>
                    <a:lnTo>
                      <a:pt x="826" y="724"/>
                    </a:lnTo>
                    <a:lnTo>
                      <a:pt x="0" y="645"/>
                    </a:lnTo>
                    <a:lnTo>
                      <a:pt x="81" y="0"/>
                    </a:lnTo>
                  </a:path>
                </a:pathLst>
              </a:custGeom>
              <a:noFill/>
              <a:ln w="12699" cap="rnd">
                <a:solidFill>
                  <a:schemeClr val="tx1"/>
                </a:solidFill>
                <a:round/>
                <a:headEnd/>
                <a:tailEnd/>
              </a:ln>
            </p:spPr>
            <p:txBody>
              <a:bodyPr/>
              <a:lstStyle/>
              <a:p>
                <a:endParaRPr lang="en-US"/>
              </a:p>
            </p:txBody>
          </p:sp>
          <p:sp>
            <p:nvSpPr>
              <p:cNvPr id="20539" name="Rectangle 30"/>
              <p:cNvSpPr>
                <a:spLocks noChangeArrowheads="1"/>
              </p:cNvSpPr>
              <p:nvPr/>
            </p:nvSpPr>
            <p:spPr bwMode="auto">
              <a:xfrm>
                <a:off x="4007" y="2277"/>
                <a:ext cx="513" cy="99"/>
              </a:xfrm>
              <a:prstGeom prst="rect">
                <a:avLst/>
              </a:prstGeom>
              <a:noFill/>
              <a:ln w="9525">
                <a:noFill/>
                <a:miter lim="800000"/>
                <a:headEnd/>
                <a:tailEnd/>
              </a:ln>
            </p:spPr>
            <p:txBody>
              <a:bodyPr wrap="none" lIns="17772" tIns="25177" rIns="17772" bIns="25177"/>
              <a:lstStyle/>
              <a:p>
                <a:pPr algn="ctr" defTabSz="854075" eaLnBrk="0" hangingPunct="0"/>
                <a:r>
                  <a:rPr lang="en-US" sz="900"/>
                  <a:t>OREGON</a:t>
                </a:r>
              </a:p>
            </p:txBody>
          </p:sp>
          <p:sp>
            <p:nvSpPr>
              <p:cNvPr id="20540" name="Rectangle 31"/>
              <p:cNvSpPr>
                <a:spLocks noChangeArrowheads="1"/>
              </p:cNvSpPr>
              <p:nvPr/>
            </p:nvSpPr>
            <p:spPr bwMode="auto">
              <a:xfrm>
                <a:off x="4232" y="2752"/>
                <a:ext cx="351" cy="100"/>
              </a:xfrm>
              <a:prstGeom prst="rect">
                <a:avLst/>
              </a:prstGeom>
              <a:noFill/>
              <a:ln w="9525">
                <a:noFill/>
                <a:miter lim="800000"/>
                <a:headEnd/>
                <a:tailEnd/>
              </a:ln>
            </p:spPr>
            <p:txBody>
              <a:bodyPr wrap="none" lIns="17772" tIns="25177" rIns="17772" bIns="25177"/>
              <a:lstStyle/>
              <a:p>
                <a:pPr algn="ctr" defTabSz="854075" eaLnBrk="0" hangingPunct="0"/>
                <a:r>
                  <a:rPr lang="en-US" sz="900"/>
                  <a:t>NEVADA</a:t>
                </a:r>
              </a:p>
            </p:txBody>
          </p:sp>
          <p:sp>
            <p:nvSpPr>
              <p:cNvPr id="20541" name="Rectangle 32"/>
              <p:cNvSpPr>
                <a:spLocks noChangeArrowheads="1"/>
              </p:cNvSpPr>
              <p:nvPr/>
            </p:nvSpPr>
            <p:spPr bwMode="auto">
              <a:xfrm>
                <a:off x="4646" y="2897"/>
                <a:ext cx="270" cy="100"/>
              </a:xfrm>
              <a:prstGeom prst="rect">
                <a:avLst/>
              </a:prstGeom>
              <a:noFill/>
              <a:ln w="9525">
                <a:noFill/>
                <a:miter lim="800000"/>
                <a:headEnd/>
                <a:tailEnd/>
              </a:ln>
            </p:spPr>
            <p:txBody>
              <a:bodyPr wrap="none" lIns="17772" tIns="25177" rIns="17772" bIns="25177"/>
              <a:lstStyle/>
              <a:p>
                <a:pPr algn="ctr" defTabSz="854075" eaLnBrk="0" hangingPunct="0"/>
                <a:r>
                  <a:rPr lang="en-US" sz="900"/>
                  <a:t>UTAH</a:t>
                </a:r>
              </a:p>
            </p:txBody>
          </p:sp>
          <p:sp>
            <p:nvSpPr>
              <p:cNvPr id="20542" name="Rectangle 33"/>
              <p:cNvSpPr>
                <a:spLocks noChangeArrowheads="1"/>
              </p:cNvSpPr>
              <p:nvPr/>
            </p:nvSpPr>
            <p:spPr bwMode="auto">
              <a:xfrm>
                <a:off x="4527" y="2461"/>
                <a:ext cx="294" cy="100"/>
              </a:xfrm>
              <a:prstGeom prst="rect">
                <a:avLst/>
              </a:prstGeom>
              <a:noFill/>
              <a:ln w="9525">
                <a:noFill/>
                <a:miter lim="800000"/>
                <a:headEnd/>
                <a:tailEnd/>
              </a:ln>
            </p:spPr>
            <p:txBody>
              <a:bodyPr wrap="none" lIns="17772" tIns="25177" rIns="17772" bIns="25177"/>
              <a:lstStyle/>
              <a:p>
                <a:pPr algn="ctr" defTabSz="854075" eaLnBrk="0" hangingPunct="0"/>
                <a:r>
                  <a:rPr lang="en-US" sz="900"/>
                  <a:t>IDAHO</a:t>
                </a:r>
              </a:p>
            </p:txBody>
          </p:sp>
          <p:sp>
            <p:nvSpPr>
              <p:cNvPr id="20543" name="Rectangle 34"/>
              <p:cNvSpPr>
                <a:spLocks noChangeArrowheads="1"/>
              </p:cNvSpPr>
              <p:nvPr/>
            </p:nvSpPr>
            <p:spPr bwMode="auto">
              <a:xfrm>
                <a:off x="4912" y="2593"/>
                <a:ext cx="401" cy="100"/>
              </a:xfrm>
              <a:prstGeom prst="rect">
                <a:avLst/>
              </a:prstGeom>
              <a:noFill/>
              <a:ln w="9525">
                <a:noFill/>
                <a:miter lim="800000"/>
                <a:headEnd/>
                <a:tailEnd/>
              </a:ln>
            </p:spPr>
            <p:txBody>
              <a:bodyPr wrap="none" lIns="17772" tIns="25177" rIns="17772" bIns="25177"/>
              <a:lstStyle/>
              <a:p>
                <a:pPr algn="ctr" defTabSz="854075" eaLnBrk="0" hangingPunct="0"/>
                <a:r>
                  <a:rPr lang="en-US" sz="900"/>
                  <a:t>WYOMING</a:t>
                </a:r>
                <a:endParaRPr lang="en-US" sz="900">
                  <a:solidFill>
                    <a:srgbClr val="FFFFFF"/>
                  </a:solidFill>
                </a:endParaRPr>
              </a:p>
            </p:txBody>
          </p:sp>
          <p:sp>
            <p:nvSpPr>
              <p:cNvPr id="20544" name="Rectangle 35"/>
              <p:cNvSpPr>
                <a:spLocks noChangeArrowheads="1"/>
              </p:cNvSpPr>
              <p:nvPr/>
            </p:nvSpPr>
            <p:spPr bwMode="auto">
              <a:xfrm>
                <a:off x="5013" y="2987"/>
                <a:ext cx="451" cy="101"/>
              </a:xfrm>
              <a:prstGeom prst="rect">
                <a:avLst/>
              </a:prstGeom>
              <a:noFill/>
              <a:ln w="9525">
                <a:noFill/>
                <a:miter lim="800000"/>
                <a:headEnd/>
                <a:tailEnd/>
              </a:ln>
            </p:spPr>
            <p:txBody>
              <a:bodyPr wrap="none" lIns="17772" tIns="25177" rIns="17772" bIns="25177"/>
              <a:lstStyle/>
              <a:p>
                <a:pPr algn="ctr" defTabSz="854075" eaLnBrk="0" hangingPunct="0"/>
                <a:r>
                  <a:rPr lang="en-US" sz="900"/>
                  <a:t>COLORADO</a:t>
                </a:r>
                <a:endParaRPr lang="en-US" sz="900">
                  <a:solidFill>
                    <a:srgbClr val="FFFFFF"/>
                  </a:solidFill>
                </a:endParaRPr>
              </a:p>
            </p:txBody>
          </p:sp>
          <p:sp>
            <p:nvSpPr>
              <p:cNvPr id="20545" name="Freeform 36"/>
              <p:cNvSpPr>
                <a:spLocks/>
              </p:cNvSpPr>
              <p:nvPr/>
            </p:nvSpPr>
            <p:spPr bwMode="auto">
              <a:xfrm>
                <a:off x="3926" y="2395"/>
                <a:ext cx="313" cy="842"/>
              </a:xfrm>
              <a:custGeom>
                <a:avLst/>
                <a:gdLst>
                  <a:gd name="T0" fmla="*/ 1 w 545"/>
                  <a:gd name="T1" fmla="*/ 1 h 1462"/>
                  <a:gd name="T2" fmla="*/ 1 w 545"/>
                  <a:gd name="T3" fmla="*/ 1 h 1462"/>
                  <a:gd name="T4" fmla="*/ 1 w 545"/>
                  <a:gd name="T5" fmla="*/ 1 h 1462"/>
                  <a:gd name="T6" fmla="*/ 1 w 545"/>
                  <a:gd name="T7" fmla="*/ 1 h 1462"/>
                  <a:gd name="T8" fmla="*/ 1 w 545"/>
                  <a:gd name="T9" fmla="*/ 1 h 1462"/>
                  <a:gd name="T10" fmla="*/ 1 w 545"/>
                  <a:gd name="T11" fmla="*/ 1 h 1462"/>
                  <a:gd name="T12" fmla="*/ 0 w 545"/>
                  <a:gd name="T13" fmla="*/ 1 h 1462"/>
                  <a:gd name="T14" fmla="*/ 0 w 545"/>
                  <a:gd name="T15" fmla="*/ 1 h 1462"/>
                  <a:gd name="T16" fmla="*/ 1 w 545"/>
                  <a:gd name="T17" fmla="*/ 1 h 1462"/>
                  <a:gd name="T18" fmla="*/ 1 w 545"/>
                  <a:gd name="T19" fmla="*/ 1 h 1462"/>
                  <a:gd name="T20" fmla="*/ 1 w 545"/>
                  <a:gd name="T21" fmla="*/ 1 h 1462"/>
                  <a:gd name="T22" fmla="*/ 1 w 545"/>
                  <a:gd name="T23" fmla="*/ 1 h 1462"/>
                  <a:gd name="T24" fmla="*/ 1 w 545"/>
                  <a:gd name="T25" fmla="*/ 1 h 1462"/>
                  <a:gd name="T26" fmla="*/ 1 w 545"/>
                  <a:gd name="T27" fmla="*/ 1 h 1462"/>
                  <a:gd name="T28" fmla="*/ 1 w 545"/>
                  <a:gd name="T29" fmla="*/ 1 h 1462"/>
                  <a:gd name="T30" fmla="*/ 1 w 545"/>
                  <a:gd name="T31" fmla="*/ 1 h 1462"/>
                  <a:gd name="T32" fmla="*/ 1 w 545"/>
                  <a:gd name="T33" fmla="*/ 1 h 1462"/>
                  <a:gd name="T34" fmla="*/ 1 w 545"/>
                  <a:gd name="T35" fmla="*/ 1 h 1462"/>
                  <a:gd name="T36" fmla="*/ 1 w 545"/>
                  <a:gd name="T37" fmla="*/ 1 h 1462"/>
                  <a:gd name="T38" fmla="*/ 1 w 545"/>
                  <a:gd name="T39" fmla="*/ 1 h 1462"/>
                  <a:gd name="T40" fmla="*/ 1 w 545"/>
                  <a:gd name="T41" fmla="*/ 1 h 1462"/>
                  <a:gd name="T42" fmla="*/ 1 w 545"/>
                  <a:gd name="T43" fmla="*/ 1 h 1462"/>
                  <a:gd name="T44" fmla="*/ 1 w 545"/>
                  <a:gd name="T45" fmla="*/ 1 h 1462"/>
                  <a:gd name="T46" fmla="*/ 1 w 545"/>
                  <a:gd name="T47" fmla="*/ 1 h 1462"/>
                  <a:gd name="T48" fmla="*/ 1 w 545"/>
                  <a:gd name="T49" fmla="*/ 1 h 1462"/>
                  <a:gd name="T50" fmla="*/ 1 w 545"/>
                  <a:gd name="T51" fmla="*/ 1 h 1462"/>
                  <a:gd name="T52" fmla="*/ 1 w 545"/>
                  <a:gd name="T53" fmla="*/ 1 h 1462"/>
                  <a:gd name="T54" fmla="*/ 1 w 545"/>
                  <a:gd name="T55" fmla="*/ 1 h 1462"/>
                  <a:gd name="T56" fmla="*/ 1 w 545"/>
                  <a:gd name="T57" fmla="*/ 1 h 1462"/>
                  <a:gd name="T58" fmla="*/ 1 w 545"/>
                  <a:gd name="T59" fmla="*/ 1 h 1462"/>
                  <a:gd name="T60" fmla="*/ 1 w 545"/>
                  <a:gd name="T61" fmla="*/ 1 h 1462"/>
                  <a:gd name="T62" fmla="*/ 1 w 545"/>
                  <a:gd name="T63" fmla="*/ 1 h 1462"/>
                  <a:gd name="T64" fmla="*/ 1 w 545"/>
                  <a:gd name="T65" fmla="*/ 1 h 1462"/>
                  <a:gd name="T66" fmla="*/ 1 w 545"/>
                  <a:gd name="T67" fmla="*/ 1 h 1462"/>
                  <a:gd name="T68" fmla="*/ 1 w 545"/>
                  <a:gd name="T69" fmla="*/ 1 h 1462"/>
                  <a:gd name="T70" fmla="*/ 1 w 545"/>
                  <a:gd name="T71" fmla="*/ 1 h 1462"/>
                  <a:gd name="T72" fmla="*/ 1 w 545"/>
                  <a:gd name="T73" fmla="*/ 1 h 1462"/>
                  <a:gd name="T74" fmla="*/ 1 w 545"/>
                  <a:gd name="T75" fmla="*/ 1 h 1462"/>
                  <a:gd name="T76" fmla="*/ 1 w 545"/>
                  <a:gd name="T77" fmla="*/ 1 h 1462"/>
                  <a:gd name="T78" fmla="*/ 1 w 545"/>
                  <a:gd name="T79" fmla="*/ 1 h 1462"/>
                  <a:gd name="T80" fmla="*/ 1 w 545"/>
                  <a:gd name="T81" fmla="*/ 1 h 1462"/>
                  <a:gd name="T82" fmla="*/ 1 w 545"/>
                  <a:gd name="T83" fmla="*/ 1 h 1462"/>
                  <a:gd name="T84" fmla="*/ 1 w 545"/>
                  <a:gd name="T85" fmla="*/ 1 h 1462"/>
                  <a:gd name="T86" fmla="*/ 1 w 545"/>
                  <a:gd name="T87" fmla="*/ 1 h 1462"/>
                  <a:gd name="T88" fmla="*/ 1 w 545"/>
                  <a:gd name="T89" fmla="*/ 0 h 1462"/>
                  <a:gd name="T90" fmla="*/ 1 w 545"/>
                  <a:gd name="T91" fmla="*/ 0 h 14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5"/>
                  <a:gd name="T139" fmla="*/ 0 h 1462"/>
                  <a:gd name="T140" fmla="*/ 545 w 545"/>
                  <a:gd name="T141" fmla="*/ 1462 h 14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5" h="1462">
                    <a:moveTo>
                      <a:pt x="288" y="6"/>
                    </a:moveTo>
                    <a:lnTo>
                      <a:pt x="266" y="17"/>
                    </a:lnTo>
                    <a:lnTo>
                      <a:pt x="250" y="50"/>
                    </a:lnTo>
                    <a:lnTo>
                      <a:pt x="250" y="90"/>
                    </a:lnTo>
                    <a:lnTo>
                      <a:pt x="228" y="107"/>
                    </a:lnTo>
                    <a:lnTo>
                      <a:pt x="201" y="107"/>
                    </a:lnTo>
                    <a:lnTo>
                      <a:pt x="168" y="107"/>
                    </a:lnTo>
                    <a:lnTo>
                      <a:pt x="130" y="107"/>
                    </a:lnTo>
                    <a:lnTo>
                      <a:pt x="114" y="73"/>
                    </a:lnTo>
                    <a:lnTo>
                      <a:pt x="97" y="113"/>
                    </a:lnTo>
                    <a:lnTo>
                      <a:pt x="76" y="118"/>
                    </a:lnTo>
                    <a:lnTo>
                      <a:pt x="76" y="186"/>
                    </a:lnTo>
                    <a:lnTo>
                      <a:pt x="5" y="354"/>
                    </a:lnTo>
                    <a:lnTo>
                      <a:pt x="0" y="405"/>
                    </a:lnTo>
                    <a:lnTo>
                      <a:pt x="16" y="416"/>
                    </a:lnTo>
                    <a:lnTo>
                      <a:pt x="0" y="579"/>
                    </a:lnTo>
                    <a:lnTo>
                      <a:pt x="48" y="770"/>
                    </a:lnTo>
                    <a:lnTo>
                      <a:pt x="81" y="825"/>
                    </a:lnTo>
                    <a:lnTo>
                      <a:pt x="125" y="821"/>
                    </a:lnTo>
                    <a:lnTo>
                      <a:pt x="157" y="848"/>
                    </a:lnTo>
                    <a:lnTo>
                      <a:pt x="125" y="859"/>
                    </a:lnTo>
                    <a:lnTo>
                      <a:pt x="114" y="899"/>
                    </a:lnTo>
                    <a:lnTo>
                      <a:pt x="97" y="871"/>
                    </a:lnTo>
                    <a:lnTo>
                      <a:pt x="76" y="859"/>
                    </a:lnTo>
                    <a:lnTo>
                      <a:pt x="76" y="972"/>
                    </a:lnTo>
                    <a:lnTo>
                      <a:pt x="125" y="983"/>
                    </a:lnTo>
                    <a:lnTo>
                      <a:pt x="130" y="1062"/>
                    </a:lnTo>
                    <a:lnTo>
                      <a:pt x="103" y="1056"/>
                    </a:lnTo>
                    <a:lnTo>
                      <a:pt x="146" y="1168"/>
                    </a:lnTo>
                    <a:lnTo>
                      <a:pt x="223" y="1185"/>
                    </a:lnTo>
                    <a:lnTo>
                      <a:pt x="266" y="1247"/>
                    </a:lnTo>
                    <a:lnTo>
                      <a:pt x="272" y="1292"/>
                    </a:lnTo>
                    <a:lnTo>
                      <a:pt x="277" y="1337"/>
                    </a:lnTo>
                    <a:lnTo>
                      <a:pt x="304" y="1359"/>
                    </a:lnTo>
                    <a:lnTo>
                      <a:pt x="342" y="1371"/>
                    </a:lnTo>
                    <a:lnTo>
                      <a:pt x="429" y="1399"/>
                    </a:lnTo>
                    <a:lnTo>
                      <a:pt x="473" y="1455"/>
                    </a:lnTo>
                    <a:lnTo>
                      <a:pt x="544" y="1461"/>
                    </a:lnTo>
                    <a:lnTo>
                      <a:pt x="473" y="1388"/>
                    </a:lnTo>
                    <a:lnTo>
                      <a:pt x="435" y="1337"/>
                    </a:lnTo>
                    <a:lnTo>
                      <a:pt x="391" y="1287"/>
                    </a:lnTo>
                    <a:lnTo>
                      <a:pt x="375" y="1247"/>
                    </a:lnTo>
                    <a:lnTo>
                      <a:pt x="359" y="1168"/>
                    </a:lnTo>
                    <a:lnTo>
                      <a:pt x="342" y="1113"/>
                    </a:lnTo>
                    <a:lnTo>
                      <a:pt x="304" y="1017"/>
                    </a:lnTo>
                    <a:lnTo>
                      <a:pt x="277" y="955"/>
                    </a:lnTo>
                    <a:lnTo>
                      <a:pt x="272" y="905"/>
                    </a:lnTo>
                    <a:lnTo>
                      <a:pt x="266" y="859"/>
                    </a:lnTo>
                    <a:lnTo>
                      <a:pt x="272" y="821"/>
                    </a:lnTo>
                    <a:lnTo>
                      <a:pt x="277" y="804"/>
                    </a:lnTo>
                    <a:lnTo>
                      <a:pt x="266" y="781"/>
                    </a:lnTo>
                    <a:lnTo>
                      <a:pt x="239" y="804"/>
                    </a:lnTo>
                    <a:lnTo>
                      <a:pt x="233" y="804"/>
                    </a:lnTo>
                    <a:lnTo>
                      <a:pt x="223" y="775"/>
                    </a:lnTo>
                    <a:lnTo>
                      <a:pt x="201" y="741"/>
                    </a:lnTo>
                    <a:lnTo>
                      <a:pt x="179" y="714"/>
                    </a:lnTo>
                    <a:lnTo>
                      <a:pt x="163" y="686"/>
                    </a:lnTo>
                    <a:lnTo>
                      <a:pt x="157" y="663"/>
                    </a:lnTo>
                    <a:lnTo>
                      <a:pt x="136" y="635"/>
                    </a:lnTo>
                    <a:lnTo>
                      <a:pt x="136" y="607"/>
                    </a:lnTo>
                    <a:lnTo>
                      <a:pt x="157" y="601"/>
                    </a:lnTo>
                    <a:lnTo>
                      <a:pt x="179" y="579"/>
                    </a:lnTo>
                    <a:lnTo>
                      <a:pt x="195" y="567"/>
                    </a:lnTo>
                    <a:lnTo>
                      <a:pt x="201" y="539"/>
                    </a:lnTo>
                    <a:lnTo>
                      <a:pt x="201" y="528"/>
                    </a:lnTo>
                    <a:lnTo>
                      <a:pt x="195" y="500"/>
                    </a:lnTo>
                    <a:lnTo>
                      <a:pt x="179" y="489"/>
                    </a:lnTo>
                    <a:lnTo>
                      <a:pt x="179" y="461"/>
                    </a:lnTo>
                    <a:lnTo>
                      <a:pt x="190" y="455"/>
                    </a:lnTo>
                    <a:lnTo>
                      <a:pt x="217" y="422"/>
                    </a:lnTo>
                    <a:lnTo>
                      <a:pt x="244" y="399"/>
                    </a:lnTo>
                    <a:lnTo>
                      <a:pt x="266" y="365"/>
                    </a:lnTo>
                    <a:lnTo>
                      <a:pt x="266" y="337"/>
                    </a:lnTo>
                    <a:lnTo>
                      <a:pt x="272" y="326"/>
                    </a:lnTo>
                    <a:lnTo>
                      <a:pt x="299" y="321"/>
                    </a:lnTo>
                    <a:lnTo>
                      <a:pt x="320" y="321"/>
                    </a:lnTo>
                    <a:lnTo>
                      <a:pt x="342" y="321"/>
                    </a:lnTo>
                    <a:lnTo>
                      <a:pt x="391" y="292"/>
                    </a:lnTo>
                    <a:lnTo>
                      <a:pt x="435" y="287"/>
                    </a:lnTo>
                    <a:lnTo>
                      <a:pt x="456" y="270"/>
                    </a:lnTo>
                    <a:lnTo>
                      <a:pt x="462" y="247"/>
                    </a:lnTo>
                    <a:lnTo>
                      <a:pt x="456" y="220"/>
                    </a:lnTo>
                    <a:lnTo>
                      <a:pt x="456" y="186"/>
                    </a:lnTo>
                    <a:lnTo>
                      <a:pt x="462" y="163"/>
                    </a:lnTo>
                    <a:lnTo>
                      <a:pt x="484" y="140"/>
                    </a:lnTo>
                    <a:lnTo>
                      <a:pt x="500" y="135"/>
                    </a:lnTo>
                    <a:lnTo>
                      <a:pt x="505" y="90"/>
                    </a:lnTo>
                    <a:lnTo>
                      <a:pt x="495" y="39"/>
                    </a:lnTo>
                    <a:lnTo>
                      <a:pt x="484" y="12"/>
                    </a:lnTo>
                    <a:lnTo>
                      <a:pt x="456" y="0"/>
                    </a:lnTo>
                    <a:lnTo>
                      <a:pt x="386" y="6"/>
                    </a:lnTo>
                    <a:lnTo>
                      <a:pt x="342" y="0"/>
                    </a:lnTo>
                    <a:lnTo>
                      <a:pt x="293" y="0"/>
                    </a:lnTo>
                  </a:path>
                </a:pathLst>
              </a:custGeom>
              <a:solidFill>
                <a:srgbClr val="FF2A35"/>
              </a:solidFill>
              <a:ln w="9525" cap="rnd">
                <a:noFill/>
                <a:round/>
                <a:headEnd type="none" w="sm" len="sm"/>
                <a:tailEnd type="none" w="sm" len="sm"/>
              </a:ln>
            </p:spPr>
            <p:txBody>
              <a:bodyPr/>
              <a:lstStyle/>
              <a:p>
                <a:endParaRPr lang="en-US"/>
              </a:p>
            </p:txBody>
          </p:sp>
          <p:sp>
            <p:nvSpPr>
              <p:cNvPr id="20546" name="Freeform 37"/>
              <p:cNvSpPr>
                <a:spLocks/>
              </p:cNvSpPr>
              <p:nvPr/>
            </p:nvSpPr>
            <p:spPr bwMode="auto">
              <a:xfrm>
                <a:off x="3969" y="2208"/>
                <a:ext cx="603" cy="372"/>
              </a:xfrm>
              <a:custGeom>
                <a:avLst/>
                <a:gdLst>
                  <a:gd name="T0" fmla="*/ 1 w 1045"/>
                  <a:gd name="T1" fmla="*/ 0 h 646"/>
                  <a:gd name="T2" fmla="*/ 1 w 1045"/>
                  <a:gd name="T3" fmla="*/ 1 h 646"/>
                  <a:gd name="T4" fmla="*/ 1 w 1045"/>
                  <a:gd name="T5" fmla="*/ 1 h 646"/>
                  <a:gd name="T6" fmla="*/ 1 w 1045"/>
                  <a:gd name="T7" fmla="*/ 1 h 646"/>
                  <a:gd name="T8" fmla="*/ 1 w 1045"/>
                  <a:gd name="T9" fmla="*/ 1 h 646"/>
                  <a:gd name="T10" fmla="*/ 1 w 1045"/>
                  <a:gd name="T11" fmla="*/ 1 h 646"/>
                  <a:gd name="T12" fmla="*/ 1 w 1045"/>
                  <a:gd name="T13" fmla="*/ 1 h 646"/>
                  <a:gd name="T14" fmla="*/ 1 w 1045"/>
                  <a:gd name="T15" fmla="*/ 1 h 646"/>
                  <a:gd name="T16" fmla="*/ 0 w 1045"/>
                  <a:gd name="T17" fmla="*/ 1 h 646"/>
                  <a:gd name="T18" fmla="*/ 0 w 1045"/>
                  <a:gd name="T19" fmla="*/ 1 h 646"/>
                  <a:gd name="T20" fmla="*/ 1 w 1045"/>
                  <a:gd name="T21" fmla="*/ 1 h 646"/>
                  <a:gd name="T22" fmla="*/ 1 w 1045"/>
                  <a:gd name="T23" fmla="*/ 1 h 646"/>
                  <a:gd name="T24" fmla="*/ 1 w 1045"/>
                  <a:gd name="T25" fmla="*/ 1 h 646"/>
                  <a:gd name="T26" fmla="*/ 1 w 1045"/>
                  <a:gd name="T27" fmla="*/ 1 h 646"/>
                  <a:gd name="T28" fmla="*/ 1 w 1045"/>
                  <a:gd name="T29" fmla="*/ 1 h 646"/>
                  <a:gd name="T30" fmla="*/ 1 w 1045"/>
                  <a:gd name="T31" fmla="*/ 1 h 646"/>
                  <a:gd name="T32" fmla="*/ 1 w 1045"/>
                  <a:gd name="T33" fmla="*/ 0 h 6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5"/>
                  <a:gd name="T52" fmla="*/ 0 h 646"/>
                  <a:gd name="T53" fmla="*/ 1045 w 1045"/>
                  <a:gd name="T54" fmla="*/ 646 h 6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5" h="646">
                    <a:moveTo>
                      <a:pt x="1044" y="0"/>
                    </a:moveTo>
                    <a:lnTo>
                      <a:pt x="1044" y="55"/>
                    </a:lnTo>
                    <a:lnTo>
                      <a:pt x="1016" y="55"/>
                    </a:lnTo>
                    <a:lnTo>
                      <a:pt x="1016" y="168"/>
                    </a:lnTo>
                    <a:lnTo>
                      <a:pt x="924" y="252"/>
                    </a:lnTo>
                    <a:lnTo>
                      <a:pt x="935" y="285"/>
                    </a:lnTo>
                    <a:lnTo>
                      <a:pt x="902" y="369"/>
                    </a:lnTo>
                    <a:lnTo>
                      <a:pt x="809" y="645"/>
                    </a:lnTo>
                    <a:lnTo>
                      <a:pt x="0" y="443"/>
                    </a:lnTo>
                    <a:lnTo>
                      <a:pt x="0" y="285"/>
                    </a:lnTo>
                    <a:lnTo>
                      <a:pt x="38" y="201"/>
                    </a:lnTo>
                    <a:lnTo>
                      <a:pt x="48" y="168"/>
                    </a:lnTo>
                    <a:lnTo>
                      <a:pt x="48" y="128"/>
                    </a:lnTo>
                    <a:lnTo>
                      <a:pt x="119" y="55"/>
                    </a:lnTo>
                    <a:lnTo>
                      <a:pt x="92" y="55"/>
                    </a:lnTo>
                    <a:lnTo>
                      <a:pt x="121" y="2"/>
                    </a:lnTo>
                    <a:lnTo>
                      <a:pt x="1044" y="0"/>
                    </a:lnTo>
                  </a:path>
                </a:pathLst>
              </a:custGeom>
              <a:noFill/>
              <a:ln w="12699" cap="rnd">
                <a:solidFill>
                  <a:schemeClr val="tx1"/>
                </a:solidFill>
                <a:round/>
                <a:headEnd/>
                <a:tailEnd/>
              </a:ln>
            </p:spPr>
            <p:txBody>
              <a:bodyPr/>
              <a:lstStyle/>
              <a:p>
                <a:endParaRPr lang="en-US"/>
              </a:p>
            </p:txBody>
          </p:sp>
          <p:sp>
            <p:nvSpPr>
              <p:cNvPr id="20547" name="Rectangle 38"/>
              <p:cNvSpPr>
                <a:spLocks noChangeArrowheads="1"/>
              </p:cNvSpPr>
              <p:nvPr/>
            </p:nvSpPr>
            <p:spPr bwMode="auto">
              <a:xfrm>
                <a:off x="4011" y="3157"/>
                <a:ext cx="458" cy="101"/>
              </a:xfrm>
              <a:prstGeom prst="rect">
                <a:avLst/>
              </a:prstGeom>
              <a:noFill/>
              <a:ln w="9525">
                <a:noFill/>
                <a:miter lim="800000"/>
                <a:headEnd/>
                <a:tailEnd/>
              </a:ln>
            </p:spPr>
            <p:txBody>
              <a:bodyPr wrap="none" lIns="17772" tIns="25177" rIns="17772" bIns="25177"/>
              <a:lstStyle/>
              <a:p>
                <a:pPr algn="ctr" defTabSz="854075" eaLnBrk="0" hangingPunct="0"/>
                <a:r>
                  <a:rPr lang="en-US" sz="900"/>
                  <a:t>CALIFORNIA</a:t>
                </a:r>
                <a:endParaRPr lang="en-US" sz="900">
                  <a:solidFill>
                    <a:srgbClr val="FFFFFF"/>
                  </a:solidFill>
                </a:endParaRPr>
              </a:p>
            </p:txBody>
          </p:sp>
          <p:sp>
            <p:nvSpPr>
              <p:cNvPr id="20548" name="Freeform 39"/>
              <p:cNvSpPr>
                <a:spLocks/>
              </p:cNvSpPr>
              <p:nvPr/>
            </p:nvSpPr>
            <p:spPr bwMode="auto">
              <a:xfrm>
                <a:off x="3926" y="2438"/>
                <a:ext cx="583" cy="1055"/>
              </a:xfrm>
              <a:custGeom>
                <a:avLst/>
                <a:gdLst>
                  <a:gd name="T0" fmla="*/ 1 w 1013"/>
                  <a:gd name="T1" fmla="*/ 1 h 1831"/>
                  <a:gd name="T2" fmla="*/ 1 w 1013"/>
                  <a:gd name="T3" fmla="*/ 1 h 1831"/>
                  <a:gd name="T4" fmla="*/ 1 w 1013"/>
                  <a:gd name="T5" fmla="*/ 1 h 1831"/>
                  <a:gd name="T6" fmla="*/ 1 w 1013"/>
                  <a:gd name="T7" fmla="*/ 1 h 1831"/>
                  <a:gd name="T8" fmla="*/ 1 w 1013"/>
                  <a:gd name="T9" fmla="*/ 1 h 1831"/>
                  <a:gd name="T10" fmla="*/ 1 w 1013"/>
                  <a:gd name="T11" fmla="*/ 1 h 1831"/>
                  <a:gd name="T12" fmla="*/ 1 w 1013"/>
                  <a:gd name="T13" fmla="*/ 1 h 1831"/>
                  <a:gd name="T14" fmla="*/ 1 w 1013"/>
                  <a:gd name="T15" fmla="*/ 1 h 1831"/>
                  <a:gd name="T16" fmla="*/ 1 w 1013"/>
                  <a:gd name="T17" fmla="*/ 1 h 1831"/>
                  <a:gd name="T18" fmla="*/ 1 w 1013"/>
                  <a:gd name="T19" fmla="*/ 1 h 1831"/>
                  <a:gd name="T20" fmla="*/ 1 w 1013"/>
                  <a:gd name="T21" fmla="*/ 1 h 1831"/>
                  <a:gd name="T22" fmla="*/ 1 w 1013"/>
                  <a:gd name="T23" fmla="*/ 1 h 1831"/>
                  <a:gd name="T24" fmla="*/ 1 w 1013"/>
                  <a:gd name="T25" fmla="*/ 1 h 1831"/>
                  <a:gd name="T26" fmla="*/ 1 w 1013"/>
                  <a:gd name="T27" fmla="*/ 1 h 1831"/>
                  <a:gd name="T28" fmla="*/ 1 w 1013"/>
                  <a:gd name="T29" fmla="*/ 1 h 1831"/>
                  <a:gd name="T30" fmla="*/ 1 w 1013"/>
                  <a:gd name="T31" fmla="*/ 1 h 1831"/>
                  <a:gd name="T32" fmla="*/ 1 w 1013"/>
                  <a:gd name="T33" fmla="*/ 1 h 1831"/>
                  <a:gd name="T34" fmla="*/ 1 w 1013"/>
                  <a:gd name="T35" fmla="*/ 1 h 1831"/>
                  <a:gd name="T36" fmla="*/ 1 w 1013"/>
                  <a:gd name="T37" fmla="*/ 1 h 1831"/>
                  <a:gd name="T38" fmla="*/ 1 w 1013"/>
                  <a:gd name="T39" fmla="*/ 1 h 1831"/>
                  <a:gd name="T40" fmla="*/ 1 w 1013"/>
                  <a:gd name="T41" fmla="*/ 1 h 1831"/>
                  <a:gd name="T42" fmla="*/ 1 w 1013"/>
                  <a:gd name="T43" fmla="*/ 1 h 1831"/>
                  <a:gd name="T44" fmla="*/ 1 w 1013"/>
                  <a:gd name="T45" fmla="*/ 1 h 1831"/>
                  <a:gd name="T46" fmla="*/ 1 w 1013"/>
                  <a:gd name="T47" fmla="*/ 1 h 1831"/>
                  <a:gd name="T48" fmla="*/ 1 w 1013"/>
                  <a:gd name="T49" fmla="*/ 1 h 1831"/>
                  <a:gd name="T50" fmla="*/ 1 w 1013"/>
                  <a:gd name="T51" fmla="*/ 1 h 1831"/>
                  <a:gd name="T52" fmla="*/ 1 w 1013"/>
                  <a:gd name="T53" fmla="*/ 1 h 1831"/>
                  <a:gd name="T54" fmla="*/ 1 w 1013"/>
                  <a:gd name="T55" fmla="*/ 1 h 1831"/>
                  <a:gd name="T56" fmla="*/ 1 w 1013"/>
                  <a:gd name="T57" fmla="*/ 1 h 1831"/>
                  <a:gd name="T58" fmla="*/ 1 w 1013"/>
                  <a:gd name="T59" fmla="*/ 1 h 1831"/>
                  <a:gd name="T60" fmla="*/ 1 w 1013"/>
                  <a:gd name="T61" fmla="*/ 1 h 1831"/>
                  <a:gd name="T62" fmla="*/ 1 w 1013"/>
                  <a:gd name="T63" fmla="*/ 1 h 1831"/>
                  <a:gd name="T64" fmla="*/ 1 w 1013"/>
                  <a:gd name="T65" fmla="*/ 1 h 1831"/>
                  <a:gd name="T66" fmla="*/ 1 w 1013"/>
                  <a:gd name="T67" fmla="*/ 1 h 1831"/>
                  <a:gd name="T68" fmla="*/ 1 w 1013"/>
                  <a:gd name="T69" fmla="*/ 1 h 1831"/>
                  <a:gd name="T70" fmla="*/ 1 w 1013"/>
                  <a:gd name="T71" fmla="*/ 1 h 1831"/>
                  <a:gd name="T72" fmla="*/ 1 w 1013"/>
                  <a:gd name="T73" fmla="*/ 1 h 1831"/>
                  <a:gd name="T74" fmla="*/ 1 w 1013"/>
                  <a:gd name="T75" fmla="*/ 1 h 1831"/>
                  <a:gd name="T76" fmla="*/ 1 w 1013"/>
                  <a:gd name="T77" fmla="*/ 1 h 1831"/>
                  <a:gd name="T78" fmla="*/ 1 w 1013"/>
                  <a:gd name="T79" fmla="*/ 1 h 1831"/>
                  <a:gd name="T80" fmla="*/ 1 w 1013"/>
                  <a:gd name="T81" fmla="*/ 1 h 1831"/>
                  <a:gd name="T82" fmla="*/ 0 w 1013"/>
                  <a:gd name="T83" fmla="*/ 1 h 1831"/>
                  <a:gd name="T84" fmla="*/ 0 w 1013"/>
                  <a:gd name="T85" fmla="*/ 1 h 1831"/>
                  <a:gd name="T86" fmla="*/ 1 w 1013"/>
                  <a:gd name="T87" fmla="*/ 1 h 1831"/>
                  <a:gd name="T88" fmla="*/ 0 w 1013"/>
                  <a:gd name="T89" fmla="*/ 1 h 1831"/>
                  <a:gd name="T90" fmla="*/ 0 w 1013"/>
                  <a:gd name="T91" fmla="*/ 1 h 1831"/>
                  <a:gd name="T92" fmla="*/ 1 w 1013"/>
                  <a:gd name="T93" fmla="*/ 1 h 1831"/>
                  <a:gd name="T94" fmla="*/ 1 w 1013"/>
                  <a:gd name="T95" fmla="*/ 0 h 18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13"/>
                  <a:gd name="T145" fmla="*/ 0 h 1831"/>
                  <a:gd name="T146" fmla="*/ 1013 w 1013"/>
                  <a:gd name="T147" fmla="*/ 1831 h 18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13" h="1831">
                    <a:moveTo>
                      <a:pt x="76" y="44"/>
                    </a:moveTo>
                    <a:lnTo>
                      <a:pt x="457" y="134"/>
                    </a:lnTo>
                    <a:lnTo>
                      <a:pt x="544" y="162"/>
                    </a:lnTo>
                    <a:lnTo>
                      <a:pt x="429" y="656"/>
                    </a:lnTo>
                    <a:lnTo>
                      <a:pt x="1001" y="1453"/>
                    </a:lnTo>
                    <a:lnTo>
                      <a:pt x="1001" y="1510"/>
                    </a:lnTo>
                    <a:lnTo>
                      <a:pt x="1001" y="1543"/>
                    </a:lnTo>
                    <a:lnTo>
                      <a:pt x="1012" y="1554"/>
                    </a:lnTo>
                    <a:lnTo>
                      <a:pt x="1012" y="1627"/>
                    </a:lnTo>
                    <a:lnTo>
                      <a:pt x="979" y="1655"/>
                    </a:lnTo>
                    <a:lnTo>
                      <a:pt x="979" y="1700"/>
                    </a:lnTo>
                    <a:lnTo>
                      <a:pt x="941" y="1728"/>
                    </a:lnTo>
                    <a:lnTo>
                      <a:pt x="941" y="1830"/>
                    </a:lnTo>
                    <a:lnTo>
                      <a:pt x="930" y="1830"/>
                    </a:lnTo>
                    <a:lnTo>
                      <a:pt x="571" y="1796"/>
                    </a:lnTo>
                    <a:lnTo>
                      <a:pt x="544" y="1728"/>
                    </a:lnTo>
                    <a:lnTo>
                      <a:pt x="571" y="1655"/>
                    </a:lnTo>
                    <a:lnTo>
                      <a:pt x="533" y="1554"/>
                    </a:lnTo>
                    <a:lnTo>
                      <a:pt x="500" y="1554"/>
                    </a:lnTo>
                    <a:lnTo>
                      <a:pt x="500" y="1532"/>
                    </a:lnTo>
                    <a:lnTo>
                      <a:pt x="457" y="1510"/>
                    </a:lnTo>
                    <a:lnTo>
                      <a:pt x="359" y="1481"/>
                    </a:lnTo>
                    <a:lnTo>
                      <a:pt x="337" y="1414"/>
                    </a:lnTo>
                    <a:lnTo>
                      <a:pt x="195" y="1375"/>
                    </a:lnTo>
                    <a:lnTo>
                      <a:pt x="195" y="1330"/>
                    </a:lnTo>
                    <a:lnTo>
                      <a:pt x="195" y="1235"/>
                    </a:lnTo>
                    <a:lnTo>
                      <a:pt x="103" y="982"/>
                    </a:lnTo>
                    <a:lnTo>
                      <a:pt x="125" y="982"/>
                    </a:lnTo>
                    <a:lnTo>
                      <a:pt x="125" y="915"/>
                    </a:lnTo>
                    <a:lnTo>
                      <a:pt x="76" y="898"/>
                    </a:lnTo>
                    <a:lnTo>
                      <a:pt x="76" y="780"/>
                    </a:lnTo>
                    <a:lnTo>
                      <a:pt x="103" y="791"/>
                    </a:lnTo>
                    <a:lnTo>
                      <a:pt x="114" y="819"/>
                    </a:lnTo>
                    <a:lnTo>
                      <a:pt x="125" y="791"/>
                    </a:lnTo>
                    <a:lnTo>
                      <a:pt x="125" y="780"/>
                    </a:lnTo>
                    <a:lnTo>
                      <a:pt x="157" y="780"/>
                    </a:lnTo>
                    <a:lnTo>
                      <a:pt x="125" y="751"/>
                    </a:lnTo>
                    <a:lnTo>
                      <a:pt x="114" y="751"/>
                    </a:lnTo>
                    <a:lnTo>
                      <a:pt x="103" y="751"/>
                    </a:lnTo>
                    <a:lnTo>
                      <a:pt x="76" y="751"/>
                    </a:lnTo>
                    <a:lnTo>
                      <a:pt x="43" y="690"/>
                    </a:lnTo>
                    <a:lnTo>
                      <a:pt x="0" y="527"/>
                    </a:lnTo>
                    <a:lnTo>
                      <a:pt x="0" y="499"/>
                    </a:lnTo>
                    <a:lnTo>
                      <a:pt x="10" y="342"/>
                    </a:lnTo>
                    <a:lnTo>
                      <a:pt x="0" y="342"/>
                    </a:lnTo>
                    <a:lnTo>
                      <a:pt x="0" y="297"/>
                    </a:lnTo>
                    <a:lnTo>
                      <a:pt x="76" y="106"/>
                    </a:lnTo>
                    <a:lnTo>
                      <a:pt x="76" y="0"/>
                    </a:lnTo>
                  </a:path>
                </a:pathLst>
              </a:custGeom>
              <a:noFill/>
              <a:ln w="12699" cap="rnd">
                <a:solidFill>
                  <a:schemeClr val="tx1"/>
                </a:solidFill>
                <a:round/>
                <a:headEnd type="none" w="sm" len="sm"/>
                <a:tailEnd type="none" w="sm" len="sm"/>
              </a:ln>
            </p:spPr>
            <p:txBody>
              <a:bodyPr/>
              <a:lstStyle/>
              <a:p>
                <a:endParaRPr lang="en-US"/>
              </a:p>
            </p:txBody>
          </p:sp>
          <p:sp>
            <p:nvSpPr>
              <p:cNvPr id="20549" name="Rectangle 40"/>
              <p:cNvSpPr>
                <a:spLocks noChangeArrowheads="1"/>
              </p:cNvSpPr>
              <p:nvPr/>
            </p:nvSpPr>
            <p:spPr bwMode="auto">
              <a:xfrm>
                <a:off x="5095" y="3777"/>
                <a:ext cx="451" cy="100"/>
              </a:xfrm>
              <a:prstGeom prst="rect">
                <a:avLst/>
              </a:prstGeom>
              <a:noFill/>
              <a:ln w="9525">
                <a:noFill/>
                <a:miter lim="800000"/>
                <a:headEnd/>
                <a:tailEnd/>
              </a:ln>
            </p:spPr>
            <p:txBody>
              <a:bodyPr wrap="none" lIns="17772" tIns="25177" rIns="17772" bIns="25177"/>
              <a:lstStyle/>
              <a:p>
                <a:pPr algn="ctr" defTabSz="854075" eaLnBrk="0" hangingPunct="0"/>
                <a:r>
                  <a:rPr lang="en-US" sz="900"/>
                  <a:t>TEXAS</a:t>
                </a:r>
                <a:endParaRPr lang="en-US" sz="900">
                  <a:solidFill>
                    <a:srgbClr val="FFFFFF"/>
                  </a:solidFill>
                </a:endParaRPr>
              </a:p>
            </p:txBody>
          </p:sp>
          <p:sp>
            <p:nvSpPr>
              <p:cNvPr id="20550" name="Rectangle 41"/>
              <p:cNvSpPr>
                <a:spLocks noChangeArrowheads="1"/>
              </p:cNvSpPr>
              <p:nvPr/>
            </p:nvSpPr>
            <p:spPr bwMode="auto">
              <a:xfrm>
                <a:off x="4520" y="3356"/>
                <a:ext cx="370" cy="100"/>
              </a:xfrm>
              <a:prstGeom prst="rect">
                <a:avLst/>
              </a:prstGeom>
              <a:noFill/>
              <a:ln w="9525">
                <a:noFill/>
                <a:miter lim="800000"/>
                <a:headEnd/>
                <a:tailEnd/>
              </a:ln>
            </p:spPr>
            <p:txBody>
              <a:bodyPr wrap="none" lIns="17772" tIns="25177" rIns="17772" bIns="25177"/>
              <a:lstStyle/>
              <a:p>
                <a:pPr algn="ctr" defTabSz="854075" eaLnBrk="0" hangingPunct="0"/>
                <a:r>
                  <a:rPr lang="en-US" sz="900"/>
                  <a:t>ARIZONA</a:t>
                </a:r>
              </a:p>
            </p:txBody>
          </p:sp>
          <p:sp>
            <p:nvSpPr>
              <p:cNvPr id="20551" name="Freeform 42"/>
              <p:cNvSpPr>
                <a:spLocks/>
              </p:cNvSpPr>
              <p:nvPr/>
            </p:nvSpPr>
            <p:spPr bwMode="auto">
              <a:xfrm>
                <a:off x="4436" y="3104"/>
                <a:ext cx="513" cy="614"/>
              </a:xfrm>
              <a:custGeom>
                <a:avLst/>
                <a:gdLst>
                  <a:gd name="T0" fmla="*/ 1 w 892"/>
                  <a:gd name="T1" fmla="*/ 0 h 1066"/>
                  <a:gd name="T2" fmla="*/ 1 w 892"/>
                  <a:gd name="T3" fmla="*/ 1 h 1066"/>
                  <a:gd name="T4" fmla="*/ 1 w 892"/>
                  <a:gd name="T5" fmla="*/ 1 h 1066"/>
                  <a:gd name="T6" fmla="*/ 1 w 892"/>
                  <a:gd name="T7" fmla="*/ 1 h 1066"/>
                  <a:gd name="T8" fmla="*/ 1 w 892"/>
                  <a:gd name="T9" fmla="*/ 1 h 1066"/>
                  <a:gd name="T10" fmla="*/ 0 w 892"/>
                  <a:gd name="T11" fmla="*/ 1 h 1066"/>
                  <a:gd name="T12" fmla="*/ 1 w 892"/>
                  <a:gd name="T13" fmla="*/ 1 h 1066"/>
                  <a:gd name="T14" fmla="*/ 1 w 892"/>
                  <a:gd name="T15" fmla="*/ 1 h 1066"/>
                  <a:gd name="T16" fmla="*/ 1 w 892"/>
                  <a:gd name="T17" fmla="*/ 1 h 1066"/>
                  <a:gd name="T18" fmla="*/ 1 w 892"/>
                  <a:gd name="T19" fmla="*/ 1 h 1066"/>
                  <a:gd name="T20" fmla="*/ 1 w 892"/>
                  <a:gd name="T21" fmla="*/ 1 h 1066"/>
                  <a:gd name="T22" fmla="*/ 1 w 892"/>
                  <a:gd name="T23" fmla="*/ 1 h 1066"/>
                  <a:gd name="T24" fmla="*/ 1 w 892"/>
                  <a:gd name="T25" fmla="*/ 1 h 1066"/>
                  <a:gd name="T26" fmla="*/ 1 w 892"/>
                  <a:gd name="T27" fmla="*/ 1 h 1066"/>
                  <a:gd name="T28" fmla="*/ 1 w 892"/>
                  <a:gd name="T29" fmla="*/ 1 h 1066"/>
                  <a:gd name="T30" fmla="*/ 1 w 892"/>
                  <a:gd name="T31" fmla="*/ 1 h 1066"/>
                  <a:gd name="T32" fmla="*/ 1 w 892"/>
                  <a:gd name="T33" fmla="*/ 1 h 1066"/>
                  <a:gd name="T34" fmla="*/ 1 w 892"/>
                  <a:gd name="T35" fmla="*/ 1 h 1066"/>
                  <a:gd name="T36" fmla="*/ 1 w 892"/>
                  <a:gd name="T37" fmla="*/ 1 h 1066"/>
                  <a:gd name="T38" fmla="*/ 1 w 892"/>
                  <a:gd name="T39" fmla="*/ 1 h 1066"/>
                  <a:gd name="T40" fmla="*/ 1 w 892"/>
                  <a:gd name="T41" fmla="*/ 1 h 1066"/>
                  <a:gd name="T42" fmla="*/ 1 w 892"/>
                  <a:gd name="T43" fmla="*/ 0 h 10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2"/>
                  <a:gd name="T67" fmla="*/ 0 h 1066"/>
                  <a:gd name="T68" fmla="*/ 892 w 892"/>
                  <a:gd name="T69" fmla="*/ 1066 h 10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2" h="1066">
                    <a:moveTo>
                      <a:pt x="233" y="0"/>
                    </a:moveTo>
                    <a:lnTo>
                      <a:pt x="891" y="118"/>
                    </a:lnTo>
                    <a:lnTo>
                      <a:pt x="760" y="1065"/>
                    </a:lnTo>
                    <a:lnTo>
                      <a:pt x="738" y="1065"/>
                    </a:lnTo>
                    <a:lnTo>
                      <a:pt x="472" y="1020"/>
                    </a:lnTo>
                    <a:lnTo>
                      <a:pt x="0" y="745"/>
                    </a:lnTo>
                    <a:lnTo>
                      <a:pt x="43" y="678"/>
                    </a:lnTo>
                    <a:lnTo>
                      <a:pt x="54" y="678"/>
                    </a:lnTo>
                    <a:lnTo>
                      <a:pt x="54" y="644"/>
                    </a:lnTo>
                    <a:lnTo>
                      <a:pt x="54" y="577"/>
                    </a:lnTo>
                    <a:lnTo>
                      <a:pt x="92" y="549"/>
                    </a:lnTo>
                    <a:lnTo>
                      <a:pt x="92" y="498"/>
                    </a:lnTo>
                    <a:lnTo>
                      <a:pt x="124" y="470"/>
                    </a:lnTo>
                    <a:lnTo>
                      <a:pt x="124" y="397"/>
                    </a:lnTo>
                    <a:lnTo>
                      <a:pt x="114" y="386"/>
                    </a:lnTo>
                    <a:lnTo>
                      <a:pt x="114" y="353"/>
                    </a:lnTo>
                    <a:lnTo>
                      <a:pt x="114" y="296"/>
                    </a:lnTo>
                    <a:lnTo>
                      <a:pt x="124" y="173"/>
                    </a:lnTo>
                    <a:lnTo>
                      <a:pt x="206" y="173"/>
                    </a:lnTo>
                    <a:lnTo>
                      <a:pt x="222" y="78"/>
                    </a:lnTo>
                    <a:lnTo>
                      <a:pt x="233" y="16"/>
                    </a:lnTo>
                    <a:lnTo>
                      <a:pt x="233" y="0"/>
                    </a:lnTo>
                  </a:path>
                </a:pathLst>
              </a:custGeom>
              <a:noFill/>
              <a:ln w="12699" cap="rnd">
                <a:solidFill>
                  <a:schemeClr val="tx1"/>
                </a:solidFill>
                <a:round/>
                <a:headEnd/>
                <a:tailEnd/>
              </a:ln>
            </p:spPr>
            <p:txBody>
              <a:bodyPr/>
              <a:lstStyle/>
              <a:p>
                <a:endParaRPr lang="en-US"/>
              </a:p>
            </p:txBody>
          </p:sp>
          <p:sp>
            <p:nvSpPr>
              <p:cNvPr id="20552" name="Freeform 45"/>
              <p:cNvSpPr>
                <a:spLocks/>
              </p:cNvSpPr>
              <p:nvPr/>
            </p:nvSpPr>
            <p:spPr bwMode="auto">
              <a:xfrm>
                <a:off x="4424" y="2577"/>
                <a:ext cx="248" cy="63"/>
              </a:xfrm>
              <a:custGeom>
                <a:avLst/>
                <a:gdLst>
                  <a:gd name="T0" fmla="*/ 0 w 279"/>
                  <a:gd name="T1" fmla="*/ 0 h 63"/>
                  <a:gd name="T2" fmla="*/ 4 w 279"/>
                  <a:gd name="T3" fmla="*/ 63 h 63"/>
                  <a:gd name="T4" fmla="*/ 0 60000 65536"/>
                  <a:gd name="T5" fmla="*/ 0 60000 65536"/>
                  <a:gd name="T6" fmla="*/ 0 w 279"/>
                  <a:gd name="T7" fmla="*/ 0 h 63"/>
                  <a:gd name="T8" fmla="*/ 279 w 279"/>
                  <a:gd name="T9" fmla="*/ 63 h 63"/>
                </a:gdLst>
                <a:ahLst/>
                <a:cxnLst>
                  <a:cxn ang="T4">
                    <a:pos x="T0" y="T1"/>
                  </a:cxn>
                  <a:cxn ang="T5">
                    <a:pos x="T2" y="T3"/>
                  </a:cxn>
                </a:cxnLst>
                <a:rect l="T6" t="T7" r="T8" b="T9"/>
                <a:pathLst>
                  <a:path w="279" h="63">
                    <a:moveTo>
                      <a:pt x="0" y="0"/>
                    </a:moveTo>
                    <a:cubicBezTo>
                      <a:pt x="46" y="10"/>
                      <a:pt x="233" y="53"/>
                      <a:pt x="279" y="63"/>
                    </a:cubicBezTo>
                  </a:path>
                </a:pathLst>
              </a:custGeom>
              <a:noFill/>
              <a:ln w="12700">
                <a:solidFill>
                  <a:srgbClr val="000000"/>
                </a:solidFill>
                <a:round/>
                <a:headEnd type="none" w="sm" len="sm"/>
                <a:tailEnd type="none" w="sm" len="sm"/>
              </a:ln>
            </p:spPr>
            <p:txBody>
              <a:bodyPr/>
              <a:lstStyle/>
              <a:p>
                <a:endParaRPr lang="en-US"/>
              </a:p>
            </p:txBody>
          </p:sp>
        </p:grpSp>
      </p:grpSp>
      <p:sp>
        <p:nvSpPr>
          <p:cNvPr id="20484" name="Slide Number Placeholder 39"/>
          <p:cNvSpPr>
            <a:spLocks noGrp="1"/>
          </p:cNvSpPr>
          <p:nvPr>
            <p:ph type="sldNum" sz="quarter" idx="10"/>
          </p:nvPr>
        </p:nvSpPr>
        <p:spPr>
          <a:prstGeom prst="rect">
            <a:avLst/>
          </a:prstGeom>
        </p:spPr>
        <p:txBody>
          <a:bodyPr/>
          <a:lstStyle/>
          <a:p>
            <a:pPr>
              <a:defRPr/>
            </a:pPr>
            <a:fld id="{BEB4A777-63F0-4C2C-8F91-AD573D602603}" type="slidenum">
              <a:rPr lang="en-US" smtClean="0">
                <a:latin typeface="Arial" pitchFamily="34" charset="0"/>
              </a:rPr>
              <a:pPr>
                <a:defRPr/>
              </a:pPr>
              <a:t>9</a:t>
            </a:fld>
            <a:endParaRPr lang="en-US" smtClean="0">
              <a:latin typeface="Arial" pitchFamily="34" charset="0"/>
            </a:endParaRPr>
          </a:p>
        </p:txBody>
      </p:sp>
      <p:sp>
        <p:nvSpPr>
          <p:cNvPr id="20485" name="Rectangle 3"/>
          <p:cNvSpPr>
            <a:spLocks noChangeArrowheads="1"/>
          </p:cNvSpPr>
          <p:nvPr/>
        </p:nvSpPr>
        <p:spPr bwMode="auto">
          <a:xfrm>
            <a:off x="0" y="0"/>
            <a:ext cx="9144000" cy="720725"/>
          </a:xfrm>
          <a:prstGeom prst="rect">
            <a:avLst/>
          </a:prstGeom>
          <a:noFill/>
          <a:ln w="9525">
            <a:noFill/>
            <a:miter lim="800000"/>
            <a:headEnd/>
            <a:tailEnd/>
          </a:ln>
        </p:spPr>
        <p:txBody>
          <a:bodyPr lIns="92075" tIns="46038" rIns="92075" bIns="46038"/>
          <a:lstStyle/>
          <a:p>
            <a:pPr marL="342900" indent="-342900" algn="ctr" eaLnBrk="0" hangingPunct="0">
              <a:spcBef>
                <a:spcPct val="20000"/>
              </a:spcBef>
            </a:pPr>
            <a:r>
              <a:rPr lang="en-US" sz="3200" b="1" dirty="0" smtClean="0"/>
              <a:t>Civil Works Mission</a:t>
            </a:r>
            <a:endParaRPr lang="en-US" sz="3200" b="1" dirty="0"/>
          </a:p>
        </p:txBody>
      </p:sp>
      <p:graphicFrame>
        <p:nvGraphicFramePr>
          <p:cNvPr id="43" name="Group 6"/>
          <p:cNvGraphicFramePr>
            <a:graphicFrameLocks/>
          </p:cNvGraphicFramePr>
          <p:nvPr/>
        </p:nvGraphicFramePr>
        <p:xfrm>
          <a:off x="3810000" y="736600"/>
          <a:ext cx="5105401" cy="2240280"/>
        </p:xfrm>
        <a:graphic>
          <a:graphicData uri="http://schemas.openxmlformats.org/drawingml/2006/table">
            <a:tbl>
              <a:tblPr lastRow="1"/>
              <a:tblGrid>
                <a:gridCol w="1524000"/>
                <a:gridCol w="838200"/>
                <a:gridCol w="924839"/>
                <a:gridCol w="909181"/>
                <a:gridCol w="909181"/>
              </a:tblGrid>
              <a:tr h="2770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Obligations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770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Investigations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  $1.2M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  $1.9M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  $1.2M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$2.4M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770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Construction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$8.4M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$7.8M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$11.8M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$26.3M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8448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O&amp;M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$24.2M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500" b="0" i="0" u="none" strike="noStrike" cap="none" normalizeH="0" baseline="0" dirty="0" smtClean="0">
                          <a:ln>
                            <a:noFill/>
                          </a:ln>
                          <a:solidFill>
                            <a:schemeClr val="tx1"/>
                          </a:solidFill>
                          <a:effectLst/>
                          <a:latin typeface="Arial" charset="0"/>
                        </a:rPr>
                        <a:t>$24.2M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500" b="0" i="0" u="none" strike="noStrike" cap="none" normalizeH="0" baseline="0" dirty="0" smtClean="0">
                          <a:ln>
                            <a:noFill/>
                          </a:ln>
                          <a:solidFill>
                            <a:schemeClr val="tx1"/>
                          </a:solidFill>
                          <a:effectLst/>
                          <a:latin typeface="Arial" charset="0"/>
                        </a:rPr>
                        <a:t>$23.0M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500" b="0" i="0" u="none" strike="noStrike" cap="none" normalizeH="0" baseline="0" dirty="0" smtClean="0">
                          <a:ln>
                            <a:noFill/>
                          </a:ln>
                          <a:solidFill>
                            <a:schemeClr val="tx1"/>
                          </a:solidFill>
                          <a:effectLst/>
                          <a:latin typeface="Arial" charset="0"/>
                        </a:rPr>
                        <a:t>$24.6M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770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Regulatory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$2.2M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500" b="0" i="0" u="none" strike="noStrike" cap="none" normalizeH="0" baseline="0" dirty="0" smtClean="0">
                          <a:ln>
                            <a:noFill/>
                          </a:ln>
                          <a:solidFill>
                            <a:schemeClr val="tx1"/>
                          </a:solidFill>
                          <a:effectLst/>
                          <a:latin typeface="Arial" charset="0"/>
                        </a:rPr>
                        <a:t>$2.1M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500" b="0" i="0" u="none" strike="noStrike" cap="none" normalizeH="0" baseline="0" dirty="0" smtClean="0">
                          <a:ln>
                            <a:noFill/>
                          </a:ln>
                          <a:solidFill>
                            <a:schemeClr val="tx1"/>
                          </a:solidFill>
                          <a:effectLst/>
                          <a:latin typeface="Arial" charset="0"/>
                        </a:rPr>
                        <a:t>$2.2M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500" b="0" i="0" u="none" strike="noStrike" cap="none" normalizeH="0" baseline="0" dirty="0" smtClean="0">
                          <a:ln>
                            <a:noFill/>
                          </a:ln>
                          <a:solidFill>
                            <a:schemeClr val="tx1"/>
                          </a:solidFill>
                          <a:effectLst/>
                          <a:latin typeface="Arial" charset="0"/>
                        </a:rPr>
                        <a:t>$2.2M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770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FCCE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$0.9M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$0.6M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$0.6M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$0.6M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2770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CW 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$36.9M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$36.6M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$38.8M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500" b="0" i="0" u="none" strike="noStrike" cap="none" normalizeH="0" baseline="0" dirty="0" smtClean="0">
                          <a:ln>
                            <a:noFill/>
                          </a:ln>
                          <a:solidFill>
                            <a:schemeClr val="tx1"/>
                          </a:solidFill>
                          <a:effectLst/>
                          <a:latin typeface="Arial" charset="0"/>
                        </a:rPr>
                        <a:t>$56.1M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20528" name="TextBox 43"/>
          <p:cNvSpPr txBox="1">
            <a:spLocks noChangeArrowheads="1"/>
          </p:cNvSpPr>
          <p:nvPr/>
        </p:nvSpPr>
        <p:spPr bwMode="auto">
          <a:xfrm>
            <a:off x="381000" y="3657600"/>
            <a:ext cx="7315200" cy="2523768"/>
          </a:xfrm>
          <a:prstGeom prst="rect">
            <a:avLst/>
          </a:prstGeom>
          <a:noFill/>
          <a:ln w="9525">
            <a:noFill/>
            <a:miter lim="800000"/>
            <a:headEnd/>
            <a:tailEnd/>
          </a:ln>
        </p:spPr>
        <p:txBody>
          <a:bodyPr>
            <a:spAutoFit/>
          </a:bodyPr>
          <a:lstStyle/>
          <a:p>
            <a:endParaRPr lang="en-US" sz="1600" u="sng" dirty="0" smtClean="0"/>
          </a:p>
          <a:p>
            <a:r>
              <a:rPr lang="en-US" sz="1600" u="sng" dirty="0" smtClean="0"/>
              <a:t>Signature Projects</a:t>
            </a:r>
            <a:endParaRPr lang="en-US" sz="1600" u="sng" dirty="0"/>
          </a:p>
          <a:p>
            <a:r>
              <a:rPr lang="en-US" sz="1400" dirty="0"/>
              <a:t>Espanola Valley, Rio Grande &amp; Tribes, NM</a:t>
            </a:r>
          </a:p>
          <a:p>
            <a:r>
              <a:rPr lang="en-US" sz="1400" dirty="0"/>
              <a:t>Middle Rio Grande Flood Protection, Bernalillo to Belen, NM</a:t>
            </a:r>
          </a:p>
          <a:p>
            <a:r>
              <a:rPr lang="en-US" sz="1400" dirty="0"/>
              <a:t>Middle Rio Grande Restoration, NM</a:t>
            </a:r>
          </a:p>
          <a:p>
            <a:r>
              <a:rPr lang="en-US" sz="1400" dirty="0"/>
              <a:t>Middle Rio Grande ESA Collaborative Program, NM</a:t>
            </a:r>
          </a:p>
          <a:p>
            <a:r>
              <a:rPr lang="en-US" sz="1400" dirty="0"/>
              <a:t>Alamogordo, NM</a:t>
            </a:r>
          </a:p>
          <a:p>
            <a:r>
              <a:rPr lang="en-US" sz="1400" dirty="0" err="1"/>
              <a:t>Acequias</a:t>
            </a:r>
            <a:r>
              <a:rPr lang="en-US" sz="1400" dirty="0"/>
              <a:t> Irrigation System, NM</a:t>
            </a:r>
          </a:p>
          <a:p>
            <a:r>
              <a:rPr lang="en-US" sz="1400" dirty="0"/>
              <a:t>Rio Grande Basin, CO, NM, TX</a:t>
            </a:r>
          </a:p>
          <a:p>
            <a:r>
              <a:rPr lang="en-US" sz="1400" dirty="0"/>
              <a:t>Rio Grande Floodway, San Acacia to Bosque del Apache, NM</a:t>
            </a:r>
          </a:p>
          <a:p>
            <a:r>
              <a:rPr lang="en-US" sz="1400" dirty="0"/>
              <a:t>Tribal Partnership Program </a:t>
            </a:r>
          </a:p>
        </p:txBody>
      </p:sp>
      <p:pic>
        <p:nvPicPr>
          <p:cNvPr id="20529" name="Picture 2" descr="P:\PMP\BUDGET\2011\Testimony\Photos\Acequias\LaJoya Phase II Complete.jpg"/>
          <p:cNvPicPr>
            <a:picLocks noChangeAspect="1" noChangeArrowheads="1"/>
          </p:cNvPicPr>
          <p:nvPr/>
        </p:nvPicPr>
        <p:blipFill>
          <a:blip r:embed="rId3" cstate="print"/>
          <a:srcRect/>
          <a:stretch>
            <a:fillRect/>
          </a:stretch>
        </p:blipFill>
        <p:spPr bwMode="auto">
          <a:xfrm>
            <a:off x="5638800" y="3276600"/>
            <a:ext cx="2286000" cy="2324100"/>
          </a:xfrm>
          <a:prstGeom prst="rect">
            <a:avLst/>
          </a:prstGeom>
          <a:noFill/>
          <a:ln w="38100">
            <a:solidFill>
              <a:srgbClr val="FF0000"/>
            </a:solid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istric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Distric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Distric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0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_Distric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4_Distric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2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InternalSlideTemplates SPA version 2 201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12624</TotalTime>
  <Words>1784</Words>
  <Application>Microsoft Office PowerPoint</Application>
  <PresentationFormat>On-screen Show (4:3)</PresentationFormat>
  <Paragraphs>513</Paragraphs>
  <Slides>15</Slides>
  <Notes>13</Notes>
  <HiddenSlides>1</HiddenSlides>
  <MMClips>0</MMClips>
  <ScaleCrop>false</ScaleCrop>
  <HeadingPairs>
    <vt:vector size="4" baseType="variant">
      <vt:variant>
        <vt:lpstr>Theme</vt:lpstr>
      </vt:variant>
      <vt:variant>
        <vt:i4>41</vt:i4>
      </vt:variant>
      <vt:variant>
        <vt:lpstr>Slide Titles</vt:lpstr>
      </vt:variant>
      <vt:variant>
        <vt:i4>15</vt:i4>
      </vt:variant>
    </vt:vector>
  </HeadingPairs>
  <TitlesOfParts>
    <vt:vector size="56" baseType="lpstr">
      <vt:lpstr>2_Custom Design</vt:lpstr>
      <vt:lpstr>1_Custom Design</vt:lpstr>
      <vt:lpstr>Custom Design</vt:lpstr>
      <vt:lpstr>3_Custom Design</vt:lpstr>
      <vt:lpstr>1_Default Design</vt:lpstr>
      <vt:lpstr>4_Custom Design</vt:lpstr>
      <vt:lpstr>5_Custom Design</vt:lpstr>
      <vt:lpstr>InternalSlideTemplates SPA version 2 2012</vt:lpstr>
      <vt:lpstr>6_Custom Design</vt:lpstr>
      <vt:lpstr>7_Custom Design</vt:lpstr>
      <vt:lpstr>8_Custom Design</vt:lpstr>
      <vt:lpstr>9_Custom Design</vt:lpstr>
      <vt:lpstr>District Theme</vt:lpstr>
      <vt:lpstr>10_Custom Design</vt:lpstr>
      <vt:lpstr>11_Custom Design</vt:lpstr>
      <vt:lpstr>12_Custom Design</vt:lpstr>
      <vt:lpstr>13_Custom Design</vt:lpstr>
      <vt:lpstr>1_District Theme</vt:lpstr>
      <vt:lpstr>14_Custom Design</vt:lpstr>
      <vt:lpstr>15_Custom Design</vt:lpstr>
      <vt:lpstr>16_Custom Design</vt:lpstr>
      <vt:lpstr>17_Custom Design</vt:lpstr>
      <vt:lpstr>2_District Theme</vt:lpstr>
      <vt:lpstr>18_Custom Design</vt:lpstr>
      <vt:lpstr>19_Custom Design</vt:lpstr>
      <vt:lpstr>20_Custom Design</vt:lpstr>
      <vt:lpstr>21_Custom Design</vt:lpstr>
      <vt:lpstr>3_District Theme</vt:lpstr>
      <vt:lpstr>22_Custom Design</vt:lpstr>
      <vt:lpstr>23_Custom Design</vt:lpstr>
      <vt:lpstr>24_Custom Design</vt:lpstr>
      <vt:lpstr>25_Custom Design</vt:lpstr>
      <vt:lpstr>4_District Theme</vt:lpstr>
      <vt:lpstr>26_Custom Design</vt:lpstr>
      <vt:lpstr>27_Custom Design</vt:lpstr>
      <vt:lpstr>28_Custom Design</vt:lpstr>
      <vt:lpstr>29_Custom Design</vt:lpstr>
      <vt:lpstr>30_Custom Design</vt:lpstr>
      <vt:lpstr>31_Custom Design</vt:lpstr>
      <vt:lpstr>32_Custom Design</vt:lpstr>
      <vt:lpstr>33_Custom Design</vt:lpstr>
      <vt:lpstr>Slide 1</vt:lpstr>
      <vt:lpstr>Slide 2</vt:lpstr>
      <vt:lpstr>Slide 3</vt:lpstr>
      <vt:lpstr>Slide 4</vt:lpstr>
      <vt:lpstr>Common Regional Picture</vt:lpstr>
      <vt:lpstr>Slide 6</vt:lpstr>
      <vt:lpstr>Slide 7</vt:lpstr>
      <vt:lpstr>Slide 8</vt:lpstr>
      <vt:lpstr>Slide 9</vt:lpstr>
      <vt:lpstr>Slide 10</vt:lpstr>
      <vt:lpstr>Slide 11</vt:lpstr>
      <vt:lpstr>Five SPA Focus Areas and Initiatives </vt:lpstr>
      <vt:lpstr>Slide 13</vt:lpstr>
      <vt:lpstr>Final Thoughts</vt:lpstr>
      <vt:lpstr>Slide 15</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Daniel Curado</cp:lastModifiedBy>
  <cp:revision>365</cp:revision>
  <dcterms:created xsi:type="dcterms:W3CDTF">2009-05-21T17:19:18Z</dcterms:created>
  <dcterms:modified xsi:type="dcterms:W3CDTF">2013-07-19T15:53:53Z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1565907289</vt:i4>
  </property>
  <property fmtid="{D5CDD505-2E9C-101B-9397-08002B2CF9AE}" pid="3" name="_NewReviewCycle">
    <vt:lpwstr/>
  </property>
  <property fmtid="{D5CDD505-2E9C-101B-9397-08002B2CF9AE}" pid="4" name="_EmailSubject">
    <vt:lpwstr>Industry Day Presentations (1)</vt:lpwstr>
  </property>
  <property fmtid="{D5CDD505-2E9C-101B-9397-08002B2CF9AE}" pid="5" name="_AuthorEmail">
    <vt:lpwstr>Daniel.M.Curado@usace.army.mil</vt:lpwstr>
  </property>
  <property fmtid="{D5CDD505-2E9C-101B-9397-08002B2CF9AE}" pid="6" name="_AuthorEmailDisplayName">
    <vt:lpwstr>Curado, Daniel M SPA</vt:lpwstr>
  </property>
</Properties>
</file>